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sldIdLst>
    <p:sldId id="259" r:id="rId4"/>
    <p:sldId id="258" r:id="rId5"/>
    <p:sldId id="256" r:id="rId6"/>
    <p:sldId id="257" r:id="rId7"/>
    <p:sldId id="260" r:id="rId8"/>
    <p:sldId id="261" r:id="rId9"/>
    <p:sldId id="327" r:id="rId10"/>
    <p:sldId id="305" r:id="rId11"/>
    <p:sldId id="307" r:id="rId12"/>
    <p:sldId id="298" r:id="rId13"/>
    <p:sldId id="328" r:id="rId14"/>
    <p:sldId id="312" r:id="rId15"/>
    <p:sldId id="263" r:id="rId16"/>
    <p:sldId id="299" r:id="rId17"/>
    <p:sldId id="301" r:id="rId18"/>
    <p:sldId id="310" r:id="rId19"/>
    <p:sldId id="311" r:id="rId20"/>
    <p:sldId id="262" r:id="rId21"/>
    <p:sldId id="322" r:id="rId22"/>
    <p:sldId id="267" r:id="rId23"/>
    <p:sldId id="265" r:id="rId24"/>
    <p:sldId id="266" r:id="rId25"/>
    <p:sldId id="268" r:id="rId26"/>
    <p:sldId id="269" r:id="rId27"/>
    <p:sldId id="313" r:id="rId28"/>
    <p:sldId id="264" r:id="rId29"/>
    <p:sldId id="314" r:id="rId30"/>
    <p:sldId id="315" r:id="rId31"/>
    <p:sldId id="316" r:id="rId32"/>
    <p:sldId id="318" r:id="rId33"/>
    <p:sldId id="319" r:id="rId34"/>
    <p:sldId id="320" r:id="rId35"/>
    <p:sldId id="323" r:id="rId36"/>
    <p:sldId id="324" r:id="rId37"/>
    <p:sldId id="308" r:id="rId38"/>
    <p:sldId id="321" r:id="rId39"/>
    <p:sldId id="270" r:id="rId40"/>
    <p:sldId id="271" r:id="rId41"/>
    <p:sldId id="272" r:id="rId42"/>
    <p:sldId id="273" r:id="rId43"/>
    <p:sldId id="330" r:id="rId44"/>
    <p:sldId id="274" r:id="rId45"/>
    <p:sldId id="317" r:id="rId46"/>
    <p:sldId id="32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09C3E7-0456-4928-9F02-5C9517F37830}" v="1" dt="2024-04-01T09:23:24.3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microsoft.com/office/2015/10/relationships/revisionInfo" Target="revisionInfo.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 SRINIVAS PRABHU - 210968010" userId="S::srinivas.prabhu@learner.manipal.edu::66b50c72-e066-4f24-ad02-c0951710c505" providerId="AD" clId="Web-{3109C3E7-0456-4928-9F02-5C9517F37830}"/>
    <pc:docChg chg="addSld">
      <pc:chgData name="R SRINIVAS PRABHU - 210968010" userId="S::srinivas.prabhu@learner.manipal.edu::66b50c72-e066-4f24-ad02-c0951710c505" providerId="AD" clId="Web-{3109C3E7-0456-4928-9F02-5C9517F37830}" dt="2024-04-01T09:23:24.330" v="0"/>
      <pc:docMkLst>
        <pc:docMk/>
      </pc:docMkLst>
      <pc:sldChg chg="new">
        <pc:chgData name="R SRINIVAS PRABHU - 210968010" userId="S::srinivas.prabhu@learner.manipal.edu::66b50c72-e066-4f24-ad02-c0951710c505" providerId="AD" clId="Web-{3109C3E7-0456-4928-9F02-5C9517F37830}" dt="2024-04-01T09:23:24.330" v="0"/>
        <pc:sldMkLst>
          <pc:docMk/>
          <pc:sldMk cId="2774169800" sldId="330"/>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6F35AE-6DB7-4E41-A0C6-DDF7EA23DC6E}"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BABB17A9-A8A7-4103-BDC1-5F4B5F5ABEDF}">
      <dgm:prSet/>
      <dgm:spPr/>
      <dgm:t>
        <a:bodyPr/>
        <a:lstStyle/>
        <a:p>
          <a:r>
            <a:rPr lang="en-IN"/>
            <a:t>Why we need HBASE</a:t>
          </a:r>
          <a:endParaRPr lang="en-US"/>
        </a:p>
      </dgm:t>
    </dgm:pt>
    <dgm:pt modelId="{EACC9917-A05F-4F88-AD10-29E76F02C58E}" type="parTrans" cxnId="{035A0A94-E989-4CD0-87C9-0A59EB1C11F4}">
      <dgm:prSet/>
      <dgm:spPr/>
      <dgm:t>
        <a:bodyPr/>
        <a:lstStyle/>
        <a:p>
          <a:endParaRPr lang="en-US"/>
        </a:p>
      </dgm:t>
    </dgm:pt>
    <dgm:pt modelId="{E74A401A-815D-44E1-9F36-93CA9E0B92A3}" type="sibTrans" cxnId="{035A0A94-E989-4CD0-87C9-0A59EB1C11F4}">
      <dgm:prSet/>
      <dgm:spPr/>
      <dgm:t>
        <a:bodyPr/>
        <a:lstStyle/>
        <a:p>
          <a:endParaRPr lang="en-US"/>
        </a:p>
      </dgm:t>
    </dgm:pt>
    <dgm:pt modelId="{E91FA10C-CE32-44BB-A983-1FD93FD08767}">
      <dgm:prSet/>
      <dgm:spPr/>
      <dgm:t>
        <a:bodyPr/>
        <a:lstStyle/>
        <a:p>
          <a:r>
            <a:rPr lang="en-IN"/>
            <a:t>Limitations of HADOOP</a:t>
          </a:r>
          <a:endParaRPr lang="en-US"/>
        </a:p>
      </dgm:t>
    </dgm:pt>
    <dgm:pt modelId="{6CA9312E-E769-438D-841C-EFCC6743FD3C}" type="parTrans" cxnId="{13DABCD2-29E5-4D0E-B877-88E29CB27D71}">
      <dgm:prSet/>
      <dgm:spPr/>
      <dgm:t>
        <a:bodyPr/>
        <a:lstStyle/>
        <a:p>
          <a:endParaRPr lang="en-US"/>
        </a:p>
      </dgm:t>
    </dgm:pt>
    <dgm:pt modelId="{660AC42B-D0E7-4387-A3EC-E1DD77B0FBC0}" type="sibTrans" cxnId="{13DABCD2-29E5-4D0E-B877-88E29CB27D71}">
      <dgm:prSet/>
      <dgm:spPr/>
      <dgm:t>
        <a:bodyPr/>
        <a:lstStyle/>
        <a:p>
          <a:endParaRPr lang="en-US"/>
        </a:p>
      </dgm:t>
    </dgm:pt>
    <dgm:pt modelId="{0C321D58-9C50-4FDF-B4E3-F7D8B839ABCB}">
      <dgm:prSet/>
      <dgm:spPr/>
      <dgm:t>
        <a:bodyPr/>
        <a:lstStyle/>
        <a:p>
          <a:r>
            <a:rPr lang="en-IN"/>
            <a:t>What is Apache HBASE</a:t>
          </a:r>
          <a:endParaRPr lang="en-US"/>
        </a:p>
      </dgm:t>
    </dgm:pt>
    <dgm:pt modelId="{4E448DCD-C490-4EED-90F9-630F68E613AB}" type="parTrans" cxnId="{70F95AFE-05D6-411E-9C35-7C3C25A9E742}">
      <dgm:prSet/>
      <dgm:spPr/>
      <dgm:t>
        <a:bodyPr/>
        <a:lstStyle/>
        <a:p>
          <a:endParaRPr lang="en-US"/>
        </a:p>
      </dgm:t>
    </dgm:pt>
    <dgm:pt modelId="{21EFAEAF-0389-489D-A95C-2B47B9A98691}" type="sibTrans" cxnId="{70F95AFE-05D6-411E-9C35-7C3C25A9E742}">
      <dgm:prSet/>
      <dgm:spPr/>
      <dgm:t>
        <a:bodyPr/>
        <a:lstStyle/>
        <a:p>
          <a:endParaRPr lang="en-US"/>
        </a:p>
      </dgm:t>
    </dgm:pt>
    <dgm:pt modelId="{692BDEE3-A106-4E67-890A-BA94FEE9FF35}">
      <dgm:prSet/>
      <dgm:spPr/>
      <dgm:t>
        <a:bodyPr/>
        <a:lstStyle/>
        <a:p>
          <a:r>
            <a:rPr lang="en-IN"/>
            <a:t>Difference between HDFS  &amp; HBASE</a:t>
          </a:r>
          <a:endParaRPr lang="en-US"/>
        </a:p>
      </dgm:t>
    </dgm:pt>
    <dgm:pt modelId="{B43B88C1-EEEA-4862-B964-2023B397643E}" type="parTrans" cxnId="{805FC046-E011-4D3C-AA7D-80F643EB0CAD}">
      <dgm:prSet/>
      <dgm:spPr/>
      <dgm:t>
        <a:bodyPr/>
        <a:lstStyle/>
        <a:p>
          <a:endParaRPr lang="en-US"/>
        </a:p>
      </dgm:t>
    </dgm:pt>
    <dgm:pt modelId="{56B663FA-ED79-4D71-A508-74C739E78D67}" type="sibTrans" cxnId="{805FC046-E011-4D3C-AA7D-80F643EB0CAD}">
      <dgm:prSet/>
      <dgm:spPr/>
      <dgm:t>
        <a:bodyPr/>
        <a:lstStyle/>
        <a:p>
          <a:endParaRPr lang="en-US"/>
        </a:p>
      </dgm:t>
    </dgm:pt>
    <dgm:pt modelId="{E55BB68A-22A0-4431-AC17-885314B23EC2}">
      <dgm:prSet/>
      <dgm:spPr/>
      <dgm:t>
        <a:bodyPr/>
        <a:lstStyle/>
        <a:p>
          <a:r>
            <a:rPr lang="en-IN"/>
            <a:t>HBASE Storage</a:t>
          </a:r>
          <a:endParaRPr lang="en-US"/>
        </a:p>
      </dgm:t>
    </dgm:pt>
    <dgm:pt modelId="{34EAB7F7-9579-404B-8829-0580CB7F2716}" type="parTrans" cxnId="{3CAAB555-31C5-496D-B25E-B1B07DAE38F4}">
      <dgm:prSet/>
      <dgm:spPr/>
      <dgm:t>
        <a:bodyPr/>
        <a:lstStyle/>
        <a:p>
          <a:endParaRPr lang="en-US"/>
        </a:p>
      </dgm:t>
    </dgm:pt>
    <dgm:pt modelId="{9FFE6A09-40DB-4154-BBA0-21789DDE0D92}" type="sibTrans" cxnId="{3CAAB555-31C5-496D-B25E-B1B07DAE38F4}">
      <dgm:prSet/>
      <dgm:spPr/>
      <dgm:t>
        <a:bodyPr/>
        <a:lstStyle/>
        <a:p>
          <a:endParaRPr lang="en-US"/>
        </a:p>
      </dgm:t>
    </dgm:pt>
    <dgm:pt modelId="{C8FE6502-7376-4C50-89F8-D18B66B4F8AD}">
      <dgm:prSet/>
      <dgm:spPr/>
      <dgm:t>
        <a:bodyPr/>
        <a:lstStyle/>
        <a:p>
          <a:r>
            <a:rPr lang="en-US"/>
            <a:t>HBASE  Components</a:t>
          </a:r>
        </a:p>
      </dgm:t>
    </dgm:pt>
    <dgm:pt modelId="{65490660-4CD7-4193-9192-AE5EC29DDBC9}" type="parTrans" cxnId="{57E9C3EB-2D44-4BB1-BFF2-F9EF26314CF1}">
      <dgm:prSet/>
      <dgm:spPr/>
      <dgm:t>
        <a:bodyPr/>
        <a:lstStyle/>
        <a:p>
          <a:endParaRPr lang="en-US"/>
        </a:p>
      </dgm:t>
    </dgm:pt>
    <dgm:pt modelId="{0DAA96DC-B3F5-42E9-8029-481E312C7CEC}" type="sibTrans" cxnId="{57E9C3EB-2D44-4BB1-BFF2-F9EF26314CF1}">
      <dgm:prSet/>
      <dgm:spPr/>
      <dgm:t>
        <a:bodyPr/>
        <a:lstStyle/>
        <a:p>
          <a:endParaRPr lang="en-US"/>
        </a:p>
      </dgm:t>
    </dgm:pt>
    <dgm:pt modelId="{7F514A4C-5745-4AD5-AEED-F6175A00F3A4}">
      <dgm:prSet/>
      <dgm:spPr/>
      <dgm:t>
        <a:bodyPr/>
        <a:lstStyle/>
        <a:p>
          <a:r>
            <a:rPr lang="en-IN"/>
            <a:t>Why HBase</a:t>
          </a:r>
        </a:p>
      </dgm:t>
    </dgm:pt>
    <dgm:pt modelId="{8AB6B949-8475-4BEF-A28C-E6C2AE03783E}" type="parTrans" cxnId="{275E7906-4C6A-451B-8E56-41B4403FF95A}">
      <dgm:prSet/>
      <dgm:spPr/>
      <dgm:t>
        <a:bodyPr/>
        <a:lstStyle/>
        <a:p>
          <a:endParaRPr lang="en-IN"/>
        </a:p>
      </dgm:t>
    </dgm:pt>
    <dgm:pt modelId="{7B3DDE00-E018-4B95-9970-17A1F07B34A6}" type="sibTrans" cxnId="{275E7906-4C6A-451B-8E56-41B4403FF95A}">
      <dgm:prSet/>
      <dgm:spPr/>
      <dgm:t>
        <a:bodyPr/>
        <a:lstStyle/>
        <a:p>
          <a:endParaRPr lang="en-IN"/>
        </a:p>
      </dgm:t>
    </dgm:pt>
    <dgm:pt modelId="{33EDF3FF-1019-410A-A380-8DCEFDD1F88D}">
      <dgm:prSet/>
      <dgm:spPr/>
      <dgm:t>
        <a:bodyPr/>
        <a:lstStyle/>
        <a:p>
          <a:r>
            <a:rPr lang="en-IN"/>
            <a:t>HBAE</a:t>
          </a:r>
        </a:p>
        <a:p>
          <a:r>
            <a:rPr lang="en-IN"/>
            <a:t>Characteristics</a:t>
          </a:r>
        </a:p>
      </dgm:t>
    </dgm:pt>
    <dgm:pt modelId="{EA82D70A-ABCE-4CF5-80F9-2A0B1B2D51E8}" type="parTrans" cxnId="{A93B91A6-CF78-4FCA-BD17-E1F44CA6AF90}">
      <dgm:prSet/>
      <dgm:spPr/>
      <dgm:t>
        <a:bodyPr/>
        <a:lstStyle/>
        <a:p>
          <a:endParaRPr lang="en-IN"/>
        </a:p>
      </dgm:t>
    </dgm:pt>
    <dgm:pt modelId="{0A3A3598-C50E-4CDB-A12C-DAE1C8D4CA68}" type="sibTrans" cxnId="{A93B91A6-CF78-4FCA-BD17-E1F44CA6AF90}">
      <dgm:prSet/>
      <dgm:spPr/>
      <dgm:t>
        <a:bodyPr/>
        <a:lstStyle/>
        <a:p>
          <a:endParaRPr lang="en-IN"/>
        </a:p>
      </dgm:t>
    </dgm:pt>
    <dgm:pt modelId="{FA396C53-1265-46E6-BFC4-4387248075C0}">
      <dgm:prSet/>
      <dgm:spPr/>
      <dgm:t>
        <a:bodyPr/>
        <a:lstStyle/>
        <a:p>
          <a:r>
            <a:rPr lang="en-IN"/>
            <a:t>History of HBASE</a:t>
          </a:r>
        </a:p>
      </dgm:t>
    </dgm:pt>
    <dgm:pt modelId="{CCF0457A-0D1D-47DE-AA3F-487776BA032B}" type="parTrans" cxnId="{44F269DF-F27D-443C-A7DE-70C35277EB87}">
      <dgm:prSet/>
      <dgm:spPr/>
      <dgm:t>
        <a:bodyPr/>
        <a:lstStyle/>
        <a:p>
          <a:endParaRPr lang="en-IN"/>
        </a:p>
      </dgm:t>
    </dgm:pt>
    <dgm:pt modelId="{A516033B-7C40-4F19-8986-B46CEE2A5B82}" type="sibTrans" cxnId="{44F269DF-F27D-443C-A7DE-70C35277EB87}">
      <dgm:prSet/>
      <dgm:spPr/>
      <dgm:t>
        <a:bodyPr/>
        <a:lstStyle/>
        <a:p>
          <a:endParaRPr lang="en-IN"/>
        </a:p>
      </dgm:t>
    </dgm:pt>
    <dgm:pt modelId="{052AC41E-B035-414F-8635-BD61D2BC6314}">
      <dgm:prSet/>
      <dgm:spPr/>
      <dgm:t>
        <a:bodyPr/>
        <a:lstStyle/>
        <a:p>
          <a:r>
            <a:rPr lang="en-IN"/>
            <a:t>RDBMS V/S HBASE</a:t>
          </a:r>
        </a:p>
      </dgm:t>
    </dgm:pt>
    <dgm:pt modelId="{D9DEE60A-2B75-46C8-B719-45A72D94E214}" type="parTrans" cxnId="{48998F95-A77B-4BD0-AEC1-604FC46122CE}">
      <dgm:prSet/>
      <dgm:spPr/>
      <dgm:t>
        <a:bodyPr/>
        <a:lstStyle/>
        <a:p>
          <a:endParaRPr lang="en-IN"/>
        </a:p>
      </dgm:t>
    </dgm:pt>
    <dgm:pt modelId="{AEE2B1ED-1B3A-4C92-BB68-84BE6ECBB045}" type="sibTrans" cxnId="{48998F95-A77B-4BD0-AEC1-604FC46122CE}">
      <dgm:prSet/>
      <dgm:spPr/>
      <dgm:t>
        <a:bodyPr/>
        <a:lstStyle/>
        <a:p>
          <a:endParaRPr lang="en-IN"/>
        </a:p>
      </dgm:t>
    </dgm:pt>
    <dgm:pt modelId="{8A856EC0-4736-4846-8DDD-9D14557C290B}">
      <dgm:prSet/>
      <dgm:spPr/>
      <dgm:t>
        <a:bodyPr/>
        <a:lstStyle/>
        <a:p>
          <a:r>
            <a:rPr lang="en-IN"/>
            <a:t>NOSQL</a:t>
          </a:r>
        </a:p>
      </dgm:t>
    </dgm:pt>
    <dgm:pt modelId="{C90FA3F8-D3EC-48F5-8E2A-F2DB529A0B5D}" type="parTrans" cxnId="{E80F7556-7624-45B8-9D14-1A8299466D1C}">
      <dgm:prSet/>
      <dgm:spPr/>
      <dgm:t>
        <a:bodyPr/>
        <a:lstStyle/>
        <a:p>
          <a:endParaRPr lang="en-IN"/>
        </a:p>
      </dgm:t>
    </dgm:pt>
    <dgm:pt modelId="{822000CC-83E5-48FC-B278-938E6860D7EA}" type="sibTrans" cxnId="{E80F7556-7624-45B8-9D14-1A8299466D1C}">
      <dgm:prSet/>
      <dgm:spPr/>
      <dgm:t>
        <a:bodyPr/>
        <a:lstStyle/>
        <a:p>
          <a:endParaRPr lang="en-IN"/>
        </a:p>
      </dgm:t>
    </dgm:pt>
    <dgm:pt modelId="{59E609E8-2B0E-4C69-8B2B-57FCDA13079B}">
      <dgm:prSet/>
      <dgm:spPr/>
      <dgm:t>
        <a:bodyPr/>
        <a:lstStyle/>
        <a:p>
          <a:r>
            <a:rPr lang="en-IN"/>
            <a:t>HBASE Features</a:t>
          </a:r>
        </a:p>
      </dgm:t>
    </dgm:pt>
    <dgm:pt modelId="{E046BF07-BCE5-47FE-B2FE-43FD21C1F2E7}" type="parTrans" cxnId="{5CB7A1B5-F713-46A1-AE87-C0E70CCCC42C}">
      <dgm:prSet/>
      <dgm:spPr/>
      <dgm:t>
        <a:bodyPr/>
        <a:lstStyle/>
        <a:p>
          <a:endParaRPr lang="en-IN"/>
        </a:p>
      </dgm:t>
    </dgm:pt>
    <dgm:pt modelId="{C1542B20-1165-4FE1-B967-98D562841858}" type="sibTrans" cxnId="{5CB7A1B5-F713-46A1-AE87-C0E70CCCC42C}">
      <dgm:prSet/>
      <dgm:spPr/>
      <dgm:t>
        <a:bodyPr/>
        <a:lstStyle/>
        <a:p>
          <a:endParaRPr lang="en-IN"/>
        </a:p>
      </dgm:t>
    </dgm:pt>
    <dgm:pt modelId="{2A48C0E2-CB04-4F0E-9AB6-D440D9D7D539}">
      <dgm:prSet/>
      <dgm:spPr/>
      <dgm:t>
        <a:bodyPr/>
        <a:lstStyle/>
        <a:p>
          <a:r>
            <a:rPr lang="en-IN"/>
            <a:t>Types of NOSQL</a:t>
          </a:r>
        </a:p>
      </dgm:t>
    </dgm:pt>
    <dgm:pt modelId="{2AD09BBB-CD52-4048-9826-DBF5BF484942}" type="parTrans" cxnId="{CEF5E4FE-D723-4C49-BBE4-29680F29D096}">
      <dgm:prSet/>
      <dgm:spPr/>
      <dgm:t>
        <a:bodyPr/>
        <a:lstStyle/>
        <a:p>
          <a:endParaRPr lang="en-IN"/>
        </a:p>
      </dgm:t>
    </dgm:pt>
    <dgm:pt modelId="{F00CB1C4-A5BC-4D20-B0CE-69F0E61DC1EB}" type="sibTrans" cxnId="{CEF5E4FE-D723-4C49-BBE4-29680F29D096}">
      <dgm:prSet/>
      <dgm:spPr/>
      <dgm:t>
        <a:bodyPr/>
        <a:lstStyle/>
        <a:p>
          <a:endParaRPr lang="en-IN"/>
        </a:p>
      </dgm:t>
    </dgm:pt>
    <dgm:pt modelId="{4CADFF93-502B-40EB-85FF-01E659BF31E3}">
      <dgm:prSet/>
      <dgm:spPr/>
      <dgm:t>
        <a:bodyPr/>
        <a:lstStyle/>
        <a:p>
          <a:r>
            <a:rPr lang="en-IN"/>
            <a:t>HBASE Architecture</a:t>
          </a:r>
        </a:p>
      </dgm:t>
    </dgm:pt>
    <dgm:pt modelId="{B3A91A80-AA60-43E2-9B1D-002725814953}" type="parTrans" cxnId="{5D3C5095-9491-4A73-A54A-DDF46D0813A1}">
      <dgm:prSet/>
      <dgm:spPr/>
      <dgm:t>
        <a:bodyPr/>
        <a:lstStyle/>
        <a:p>
          <a:endParaRPr lang="en-IN"/>
        </a:p>
      </dgm:t>
    </dgm:pt>
    <dgm:pt modelId="{96C9CED8-0524-45F8-A2B3-7DE4435A5223}" type="sibTrans" cxnId="{5D3C5095-9491-4A73-A54A-DDF46D0813A1}">
      <dgm:prSet/>
      <dgm:spPr/>
      <dgm:t>
        <a:bodyPr/>
        <a:lstStyle/>
        <a:p>
          <a:endParaRPr lang="en-IN"/>
        </a:p>
      </dgm:t>
    </dgm:pt>
    <dgm:pt modelId="{DCAEF722-AB70-4653-8AE0-05583C67ECB6}">
      <dgm:prSet/>
      <dgm:spPr/>
      <dgm:t>
        <a:bodyPr/>
        <a:lstStyle/>
        <a:p>
          <a:r>
            <a:rPr lang="en-IN"/>
            <a:t>HBASE Read &amp; Write </a:t>
          </a:r>
        </a:p>
      </dgm:t>
    </dgm:pt>
    <dgm:pt modelId="{31DE82FE-9143-48F1-BC7D-B3DA73BCFEC2}" type="parTrans" cxnId="{2F047CF8-969D-4520-8C38-6379DA867574}">
      <dgm:prSet/>
      <dgm:spPr/>
      <dgm:t>
        <a:bodyPr/>
        <a:lstStyle/>
        <a:p>
          <a:endParaRPr lang="en-IN"/>
        </a:p>
      </dgm:t>
    </dgm:pt>
    <dgm:pt modelId="{A71B861F-5340-4187-AC40-0EBD6899F42B}" type="sibTrans" cxnId="{2F047CF8-969D-4520-8C38-6379DA867574}">
      <dgm:prSet/>
      <dgm:spPr/>
      <dgm:t>
        <a:bodyPr/>
        <a:lstStyle/>
        <a:p>
          <a:endParaRPr lang="en-IN"/>
        </a:p>
      </dgm:t>
    </dgm:pt>
    <dgm:pt modelId="{FB64335A-7A6A-46F7-8DFC-98868F1C7C7E}">
      <dgm:prSet/>
      <dgm:spPr/>
      <dgm:t>
        <a:bodyPr/>
        <a:lstStyle/>
        <a:p>
          <a:r>
            <a:rPr lang="en-IN"/>
            <a:t>Hierarchy Of objects</a:t>
          </a:r>
        </a:p>
      </dgm:t>
    </dgm:pt>
    <dgm:pt modelId="{4FFCFBB3-AFBB-4981-B179-1B68ED42DE09}" type="parTrans" cxnId="{329A615C-F696-4B6B-A924-2638B502BE31}">
      <dgm:prSet/>
      <dgm:spPr/>
      <dgm:t>
        <a:bodyPr/>
        <a:lstStyle/>
        <a:p>
          <a:endParaRPr lang="en-IN"/>
        </a:p>
      </dgm:t>
    </dgm:pt>
    <dgm:pt modelId="{CAD249D2-8BEE-4178-8078-2C9CC25A57B8}" type="sibTrans" cxnId="{329A615C-F696-4B6B-A924-2638B502BE31}">
      <dgm:prSet/>
      <dgm:spPr/>
      <dgm:t>
        <a:bodyPr/>
        <a:lstStyle/>
        <a:p>
          <a:endParaRPr lang="en-IN"/>
        </a:p>
      </dgm:t>
    </dgm:pt>
    <dgm:pt modelId="{8E1F3A59-0AEE-4E52-AAD0-E630BB0C93BA}">
      <dgm:prSet/>
      <dgm:spPr/>
      <dgm:t>
        <a:bodyPr/>
        <a:lstStyle/>
        <a:p>
          <a:r>
            <a:rPr lang="en-IN"/>
            <a:t>Case Study</a:t>
          </a:r>
        </a:p>
      </dgm:t>
    </dgm:pt>
    <dgm:pt modelId="{46B39401-4625-4A58-A995-C4BA76BCB409}" type="parTrans" cxnId="{7EFCD481-D7ED-4419-9D85-E2F6C3C5205F}">
      <dgm:prSet/>
      <dgm:spPr/>
      <dgm:t>
        <a:bodyPr/>
        <a:lstStyle/>
        <a:p>
          <a:endParaRPr lang="en-IN"/>
        </a:p>
      </dgm:t>
    </dgm:pt>
    <dgm:pt modelId="{5B257322-B139-44EF-95B5-04BDAE358F5C}" type="sibTrans" cxnId="{7EFCD481-D7ED-4419-9D85-E2F6C3C5205F}">
      <dgm:prSet/>
      <dgm:spPr/>
      <dgm:t>
        <a:bodyPr/>
        <a:lstStyle/>
        <a:p>
          <a:endParaRPr lang="en-IN"/>
        </a:p>
      </dgm:t>
    </dgm:pt>
    <dgm:pt modelId="{D38138DB-23D7-4336-918A-E2ABD71076D1}">
      <dgm:prSet/>
      <dgm:spPr/>
      <dgm:t>
        <a:bodyPr/>
        <a:lstStyle/>
        <a:p>
          <a:r>
            <a:rPr lang="en-IN"/>
            <a:t>Summary Of HBASE</a:t>
          </a:r>
        </a:p>
      </dgm:t>
    </dgm:pt>
    <dgm:pt modelId="{31330ECB-E03B-4E14-880F-D354E31FE652}" type="parTrans" cxnId="{22DACEED-7B67-47E3-AC6D-D1B1C6DA9183}">
      <dgm:prSet/>
      <dgm:spPr/>
      <dgm:t>
        <a:bodyPr/>
        <a:lstStyle/>
        <a:p>
          <a:endParaRPr lang="en-IN"/>
        </a:p>
      </dgm:t>
    </dgm:pt>
    <dgm:pt modelId="{E12C404E-715C-4BEE-A2A0-927AEFE4F16B}" type="sibTrans" cxnId="{22DACEED-7B67-47E3-AC6D-D1B1C6DA9183}">
      <dgm:prSet/>
      <dgm:spPr/>
      <dgm:t>
        <a:bodyPr/>
        <a:lstStyle/>
        <a:p>
          <a:endParaRPr lang="en-IN"/>
        </a:p>
      </dgm:t>
    </dgm:pt>
    <dgm:pt modelId="{29FB41EB-3CCA-4FC9-AA15-95172B2C1FC6}">
      <dgm:prSet/>
      <dgm:spPr/>
      <dgm:t>
        <a:bodyPr/>
        <a:lstStyle/>
        <a:p>
          <a:r>
            <a:rPr lang="en-IN"/>
            <a:t>Commands of HBASE</a:t>
          </a:r>
        </a:p>
      </dgm:t>
    </dgm:pt>
    <dgm:pt modelId="{A3FEF489-64F5-4747-A9B8-AC7645756D96}" type="parTrans" cxnId="{974ED8FE-2FA0-417C-B537-D5CBD55FA3A4}">
      <dgm:prSet/>
      <dgm:spPr/>
      <dgm:t>
        <a:bodyPr/>
        <a:lstStyle/>
        <a:p>
          <a:endParaRPr lang="en-IN"/>
        </a:p>
      </dgm:t>
    </dgm:pt>
    <dgm:pt modelId="{DE0CB9FC-A458-4826-9030-1FD338CDCBED}" type="sibTrans" cxnId="{974ED8FE-2FA0-417C-B537-D5CBD55FA3A4}">
      <dgm:prSet/>
      <dgm:spPr/>
      <dgm:t>
        <a:bodyPr/>
        <a:lstStyle/>
        <a:p>
          <a:endParaRPr lang="en-IN"/>
        </a:p>
      </dgm:t>
    </dgm:pt>
    <dgm:pt modelId="{193BDB34-5D68-435E-B166-9C16D828A154}" type="pres">
      <dgm:prSet presAssocID="{BD6F35AE-6DB7-4E41-A0C6-DDF7EA23DC6E}" presName="Name0" presStyleCnt="0">
        <dgm:presLayoutVars>
          <dgm:dir/>
          <dgm:resizeHandles val="exact"/>
        </dgm:presLayoutVars>
      </dgm:prSet>
      <dgm:spPr/>
    </dgm:pt>
    <dgm:pt modelId="{DF340760-07CC-4C37-A429-2CD6166FE8AA}" type="pres">
      <dgm:prSet presAssocID="{BABB17A9-A8A7-4103-BDC1-5F4B5F5ABEDF}" presName="node" presStyleLbl="node1" presStyleIdx="0" presStyleCnt="19">
        <dgm:presLayoutVars>
          <dgm:bulletEnabled val="1"/>
        </dgm:presLayoutVars>
      </dgm:prSet>
      <dgm:spPr/>
    </dgm:pt>
    <dgm:pt modelId="{AC07011C-DA63-4BB9-B7E3-5A5D1ACF46F5}" type="pres">
      <dgm:prSet presAssocID="{E74A401A-815D-44E1-9F36-93CA9E0B92A3}" presName="sibTrans" presStyleLbl="sibTrans1D1" presStyleIdx="0" presStyleCnt="18"/>
      <dgm:spPr/>
    </dgm:pt>
    <dgm:pt modelId="{4D1C0198-2CA5-45A6-8526-BEDA742690A0}" type="pres">
      <dgm:prSet presAssocID="{E74A401A-815D-44E1-9F36-93CA9E0B92A3}" presName="connectorText" presStyleLbl="sibTrans1D1" presStyleIdx="0" presStyleCnt="18"/>
      <dgm:spPr/>
    </dgm:pt>
    <dgm:pt modelId="{71C6A4D0-06CB-4E9D-AD94-BA3A4057E4B4}" type="pres">
      <dgm:prSet presAssocID="{E91FA10C-CE32-44BB-A983-1FD93FD08767}" presName="node" presStyleLbl="node1" presStyleIdx="1" presStyleCnt="19">
        <dgm:presLayoutVars>
          <dgm:bulletEnabled val="1"/>
        </dgm:presLayoutVars>
      </dgm:prSet>
      <dgm:spPr/>
    </dgm:pt>
    <dgm:pt modelId="{EDE22C1B-9AD1-4840-AECA-B6FDE6EBCB06}" type="pres">
      <dgm:prSet presAssocID="{660AC42B-D0E7-4387-A3EC-E1DD77B0FBC0}" presName="sibTrans" presStyleLbl="sibTrans1D1" presStyleIdx="1" presStyleCnt="18"/>
      <dgm:spPr/>
    </dgm:pt>
    <dgm:pt modelId="{E02C0D4D-DB14-4095-B764-09C34DFA0318}" type="pres">
      <dgm:prSet presAssocID="{660AC42B-D0E7-4387-A3EC-E1DD77B0FBC0}" presName="connectorText" presStyleLbl="sibTrans1D1" presStyleIdx="1" presStyleCnt="18"/>
      <dgm:spPr/>
    </dgm:pt>
    <dgm:pt modelId="{246A5983-B474-4240-8720-5B6E053B3B4D}" type="pres">
      <dgm:prSet presAssocID="{0C321D58-9C50-4FDF-B4E3-F7D8B839ABCB}" presName="node" presStyleLbl="node1" presStyleIdx="2" presStyleCnt="19">
        <dgm:presLayoutVars>
          <dgm:bulletEnabled val="1"/>
        </dgm:presLayoutVars>
      </dgm:prSet>
      <dgm:spPr/>
    </dgm:pt>
    <dgm:pt modelId="{068731D0-38F0-4160-9D41-B8C009229150}" type="pres">
      <dgm:prSet presAssocID="{21EFAEAF-0389-489D-A95C-2B47B9A98691}" presName="sibTrans" presStyleLbl="sibTrans1D1" presStyleIdx="2" presStyleCnt="18"/>
      <dgm:spPr/>
    </dgm:pt>
    <dgm:pt modelId="{50EED3AF-B7FE-4EA8-83D2-8341DE6DAD96}" type="pres">
      <dgm:prSet presAssocID="{21EFAEAF-0389-489D-A95C-2B47B9A98691}" presName="connectorText" presStyleLbl="sibTrans1D1" presStyleIdx="2" presStyleCnt="18"/>
      <dgm:spPr/>
    </dgm:pt>
    <dgm:pt modelId="{5283B747-954C-48F0-AE49-69863B8A94FC}" type="pres">
      <dgm:prSet presAssocID="{692BDEE3-A106-4E67-890A-BA94FEE9FF35}" presName="node" presStyleLbl="node1" presStyleIdx="3" presStyleCnt="19">
        <dgm:presLayoutVars>
          <dgm:bulletEnabled val="1"/>
        </dgm:presLayoutVars>
      </dgm:prSet>
      <dgm:spPr/>
    </dgm:pt>
    <dgm:pt modelId="{7E555759-6C9B-45AE-9425-5C68B38F1042}" type="pres">
      <dgm:prSet presAssocID="{56B663FA-ED79-4D71-A508-74C739E78D67}" presName="sibTrans" presStyleLbl="sibTrans1D1" presStyleIdx="3" presStyleCnt="18"/>
      <dgm:spPr/>
    </dgm:pt>
    <dgm:pt modelId="{7FB08AD8-D00E-4E6F-A9A5-BA40DAB63CE3}" type="pres">
      <dgm:prSet presAssocID="{56B663FA-ED79-4D71-A508-74C739E78D67}" presName="connectorText" presStyleLbl="sibTrans1D1" presStyleIdx="3" presStyleCnt="18"/>
      <dgm:spPr/>
    </dgm:pt>
    <dgm:pt modelId="{0B8EB916-4515-4E6E-B441-52AA078B4129}" type="pres">
      <dgm:prSet presAssocID="{7F514A4C-5745-4AD5-AEED-F6175A00F3A4}" presName="node" presStyleLbl="node1" presStyleIdx="4" presStyleCnt="19" custLinFactNeighborY="-415">
        <dgm:presLayoutVars>
          <dgm:bulletEnabled val="1"/>
        </dgm:presLayoutVars>
      </dgm:prSet>
      <dgm:spPr/>
    </dgm:pt>
    <dgm:pt modelId="{0E330E9A-F34A-4248-A366-AE6D037CFAB3}" type="pres">
      <dgm:prSet presAssocID="{7B3DDE00-E018-4B95-9970-17A1F07B34A6}" presName="sibTrans" presStyleLbl="sibTrans1D1" presStyleIdx="4" presStyleCnt="18"/>
      <dgm:spPr/>
    </dgm:pt>
    <dgm:pt modelId="{A70CFCE9-19A3-423C-A947-D9C0DB788167}" type="pres">
      <dgm:prSet presAssocID="{7B3DDE00-E018-4B95-9970-17A1F07B34A6}" presName="connectorText" presStyleLbl="sibTrans1D1" presStyleIdx="4" presStyleCnt="18"/>
      <dgm:spPr/>
    </dgm:pt>
    <dgm:pt modelId="{FBC5EEA7-AA65-42FE-BF85-22FCD3DD90AC}" type="pres">
      <dgm:prSet presAssocID="{FA396C53-1265-46E6-BFC4-4387248075C0}" presName="node" presStyleLbl="node1" presStyleIdx="5" presStyleCnt="19">
        <dgm:presLayoutVars>
          <dgm:bulletEnabled val="1"/>
        </dgm:presLayoutVars>
      </dgm:prSet>
      <dgm:spPr/>
    </dgm:pt>
    <dgm:pt modelId="{95379BBB-0952-46F8-8740-685AA26C45EB}" type="pres">
      <dgm:prSet presAssocID="{A516033B-7C40-4F19-8986-B46CEE2A5B82}" presName="sibTrans" presStyleLbl="sibTrans1D1" presStyleIdx="5" presStyleCnt="18"/>
      <dgm:spPr/>
    </dgm:pt>
    <dgm:pt modelId="{F3D1CFCF-3BAB-4774-9626-446313BC7DBC}" type="pres">
      <dgm:prSet presAssocID="{A516033B-7C40-4F19-8986-B46CEE2A5B82}" presName="connectorText" presStyleLbl="sibTrans1D1" presStyleIdx="5" presStyleCnt="18"/>
      <dgm:spPr/>
    </dgm:pt>
    <dgm:pt modelId="{8A78F990-821A-451E-9A24-1789B8C06B08}" type="pres">
      <dgm:prSet presAssocID="{33EDF3FF-1019-410A-A380-8DCEFDD1F88D}" presName="node" presStyleLbl="node1" presStyleIdx="6" presStyleCnt="19">
        <dgm:presLayoutVars>
          <dgm:bulletEnabled val="1"/>
        </dgm:presLayoutVars>
      </dgm:prSet>
      <dgm:spPr/>
    </dgm:pt>
    <dgm:pt modelId="{5FB95934-45E1-4EFD-A29E-26DAB7493496}" type="pres">
      <dgm:prSet presAssocID="{0A3A3598-C50E-4CDB-A12C-DAE1C8D4CA68}" presName="sibTrans" presStyleLbl="sibTrans1D1" presStyleIdx="6" presStyleCnt="18"/>
      <dgm:spPr/>
    </dgm:pt>
    <dgm:pt modelId="{9F9DBA8B-64D8-4895-95CE-83660640BC79}" type="pres">
      <dgm:prSet presAssocID="{0A3A3598-C50E-4CDB-A12C-DAE1C8D4CA68}" presName="connectorText" presStyleLbl="sibTrans1D1" presStyleIdx="6" presStyleCnt="18"/>
      <dgm:spPr/>
    </dgm:pt>
    <dgm:pt modelId="{23B3607F-678F-4FDD-8714-97B06A6D064D}" type="pres">
      <dgm:prSet presAssocID="{052AC41E-B035-414F-8635-BD61D2BC6314}" presName="node" presStyleLbl="node1" presStyleIdx="7" presStyleCnt="19">
        <dgm:presLayoutVars>
          <dgm:bulletEnabled val="1"/>
        </dgm:presLayoutVars>
      </dgm:prSet>
      <dgm:spPr/>
    </dgm:pt>
    <dgm:pt modelId="{538FCF9E-CF15-4A23-984C-462C6C32D05F}" type="pres">
      <dgm:prSet presAssocID="{AEE2B1ED-1B3A-4C92-BB68-84BE6ECBB045}" presName="sibTrans" presStyleLbl="sibTrans1D1" presStyleIdx="7" presStyleCnt="18"/>
      <dgm:spPr/>
    </dgm:pt>
    <dgm:pt modelId="{E0D1FB2E-BBB9-4A49-B42D-BEF0A2B294A8}" type="pres">
      <dgm:prSet presAssocID="{AEE2B1ED-1B3A-4C92-BB68-84BE6ECBB045}" presName="connectorText" presStyleLbl="sibTrans1D1" presStyleIdx="7" presStyleCnt="18"/>
      <dgm:spPr/>
    </dgm:pt>
    <dgm:pt modelId="{852DD183-1F43-4123-8895-781A040585C7}" type="pres">
      <dgm:prSet presAssocID="{59E609E8-2B0E-4C69-8B2B-57FCDA13079B}" presName="node" presStyleLbl="node1" presStyleIdx="8" presStyleCnt="19">
        <dgm:presLayoutVars>
          <dgm:bulletEnabled val="1"/>
        </dgm:presLayoutVars>
      </dgm:prSet>
      <dgm:spPr/>
    </dgm:pt>
    <dgm:pt modelId="{A7EFEA80-BF77-4904-9EA4-CB42EF6C31FA}" type="pres">
      <dgm:prSet presAssocID="{C1542B20-1165-4FE1-B967-98D562841858}" presName="sibTrans" presStyleLbl="sibTrans1D1" presStyleIdx="8" presStyleCnt="18"/>
      <dgm:spPr/>
    </dgm:pt>
    <dgm:pt modelId="{5783F9A5-04E1-4AD8-A1AF-0EA30BBE33B2}" type="pres">
      <dgm:prSet presAssocID="{C1542B20-1165-4FE1-B967-98D562841858}" presName="connectorText" presStyleLbl="sibTrans1D1" presStyleIdx="8" presStyleCnt="18"/>
      <dgm:spPr/>
    </dgm:pt>
    <dgm:pt modelId="{840DFD84-B1B7-4DDF-90D5-E1532D08150D}" type="pres">
      <dgm:prSet presAssocID="{8A856EC0-4736-4846-8DDD-9D14557C290B}" presName="node" presStyleLbl="node1" presStyleIdx="9" presStyleCnt="19" custLinFactNeighborX="-71">
        <dgm:presLayoutVars>
          <dgm:bulletEnabled val="1"/>
        </dgm:presLayoutVars>
      </dgm:prSet>
      <dgm:spPr/>
    </dgm:pt>
    <dgm:pt modelId="{D8F9B968-1E66-4423-B27D-6AF584D603F2}" type="pres">
      <dgm:prSet presAssocID="{822000CC-83E5-48FC-B278-938E6860D7EA}" presName="sibTrans" presStyleLbl="sibTrans1D1" presStyleIdx="9" presStyleCnt="18"/>
      <dgm:spPr/>
    </dgm:pt>
    <dgm:pt modelId="{19008059-4AEB-4932-BCB0-64150CF2FFB2}" type="pres">
      <dgm:prSet presAssocID="{822000CC-83E5-48FC-B278-938E6860D7EA}" presName="connectorText" presStyleLbl="sibTrans1D1" presStyleIdx="9" presStyleCnt="18"/>
      <dgm:spPr/>
    </dgm:pt>
    <dgm:pt modelId="{2D7747C5-80AB-4BAE-9C25-68217A3B327B}" type="pres">
      <dgm:prSet presAssocID="{2A48C0E2-CB04-4F0E-9AB6-D440D9D7D539}" presName="node" presStyleLbl="node1" presStyleIdx="10" presStyleCnt="19">
        <dgm:presLayoutVars>
          <dgm:bulletEnabled val="1"/>
        </dgm:presLayoutVars>
      </dgm:prSet>
      <dgm:spPr/>
    </dgm:pt>
    <dgm:pt modelId="{775C995C-0047-42D1-B0D4-C4E09B34BA0A}" type="pres">
      <dgm:prSet presAssocID="{F00CB1C4-A5BC-4D20-B0CE-69F0E61DC1EB}" presName="sibTrans" presStyleLbl="sibTrans1D1" presStyleIdx="10" presStyleCnt="18"/>
      <dgm:spPr/>
    </dgm:pt>
    <dgm:pt modelId="{DFB80B14-81E7-4750-A031-EAB0C85049C7}" type="pres">
      <dgm:prSet presAssocID="{F00CB1C4-A5BC-4D20-B0CE-69F0E61DC1EB}" presName="connectorText" presStyleLbl="sibTrans1D1" presStyleIdx="10" presStyleCnt="18"/>
      <dgm:spPr/>
    </dgm:pt>
    <dgm:pt modelId="{1694957A-3724-46A5-9EFC-4C01770D67D0}" type="pres">
      <dgm:prSet presAssocID="{E55BB68A-22A0-4431-AC17-885314B23EC2}" presName="node" presStyleLbl="node1" presStyleIdx="11" presStyleCnt="19">
        <dgm:presLayoutVars>
          <dgm:bulletEnabled val="1"/>
        </dgm:presLayoutVars>
      </dgm:prSet>
      <dgm:spPr/>
    </dgm:pt>
    <dgm:pt modelId="{FCFD2582-83EA-4493-8063-C0C8677E9AB1}" type="pres">
      <dgm:prSet presAssocID="{9FFE6A09-40DB-4154-BBA0-21789DDE0D92}" presName="sibTrans" presStyleLbl="sibTrans1D1" presStyleIdx="11" presStyleCnt="18"/>
      <dgm:spPr/>
    </dgm:pt>
    <dgm:pt modelId="{2205841E-8FA9-4AD1-A500-C32D1A9977DC}" type="pres">
      <dgm:prSet presAssocID="{9FFE6A09-40DB-4154-BBA0-21789DDE0D92}" presName="connectorText" presStyleLbl="sibTrans1D1" presStyleIdx="11" presStyleCnt="18"/>
      <dgm:spPr/>
    </dgm:pt>
    <dgm:pt modelId="{79D6E774-E61E-4079-95A1-6447F180150A}" type="pres">
      <dgm:prSet presAssocID="{C8FE6502-7376-4C50-89F8-D18B66B4F8AD}" presName="node" presStyleLbl="node1" presStyleIdx="12" presStyleCnt="19">
        <dgm:presLayoutVars>
          <dgm:bulletEnabled val="1"/>
        </dgm:presLayoutVars>
      </dgm:prSet>
      <dgm:spPr/>
    </dgm:pt>
    <dgm:pt modelId="{C4DFF72E-6C59-4469-88F9-DC0B68365532}" type="pres">
      <dgm:prSet presAssocID="{0DAA96DC-B3F5-42E9-8029-481E312C7CEC}" presName="sibTrans" presStyleLbl="sibTrans1D1" presStyleIdx="12" presStyleCnt="18"/>
      <dgm:spPr/>
    </dgm:pt>
    <dgm:pt modelId="{F2D1E45F-2E5D-4E2D-B2D3-88C8DC5972EC}" type="pres">
      <dgm:prSet presAssocID="{0DAA96DC-B3F5-42E9-8029-481E312C7CEC}" presName="connectorText" presStyleLbl="sibTrans1D1" presStyleIdx="12" presStyleCnt="18"/>
      <dgm:spPr/>
    </dgm:pt>
    <dgm:pt modelId="{1E17BFEE-999E-418F-8998-3FC16AB4D6EA}" type="pres">
      <dgm:prSet presAssocID="{4CADFF93-502B-40EB-85FF-01E659BF31E3}" presName="node" presStyleLbl="node1" presStyleIdx="13" presStyleCnt="19">
        <dgm:presLayoutVars>
          <dgm:bulletEnabled val="1"/>
        </dgm:presLayoutVars>
      </dgm:prSet>
      <dgm:spPr/>
    </dgm:pt>
    <dgm:pt modelId="{01B19432-AB75-4044-9F7C-12FAD103B6B0}" type="pres">
      <dgm:prSet presAssocID="{96C9CED8-0524-45F8-A2B3-7DE4435A5223}" presName="sibTrans" presStyleLbl="sibTrans1D1" presStyleIdx="13" presStyleCnt="18"/>
      <dgm:spPr/>
    </dgm:pt>
    <dgm:pt modelId="{8A88B16F-241B-4879-B0F3-C6A4C425530E}" type="pres">
      <dgm:prSet presAssocID="{96C9CED8-0524-45F8-A2B3-7DE4435A5223}" presName="connectorText" presStyleLbl="sibTrans1D1" presStyleIdx="13" presStyleCnt="18"/>
      <dgm:spPr/>
    </dgm:pt>
    <dgm:pt modelId="{7E01466E-9E8F-4FA7-B1D1-9B6C7E140432}" type="pres">
      <dgm:prSet presAssocID="{DCAEF722-AB70-4653-8AE0-05583C67ECB6}" presName="node" presStyleLbl="node1" presStyleIdx="14" presStyleCnt="19">
        <dgm:presLayoutVars>
          <dgm:bulletEnabled val="1"/>
        </dgm:presLayoutVars>
      </dgm:prSet>
      <dgm:spPr/>
    </dgm:pt>
    <dgm:pt modelId="{D84140F7-F145-4F81-A338-5EFD43F06434}" type="pres">
      <dgm:prSet presAssocID="{A71B861F-5340-4187-AC40-0EBD6899F42B}" presName="sibTrans" presStyleLbl="sibTrans1D1" presStyleIdx="14" presStyleCnt="18"/>
      <dgm:spPr/>
    </dgm:pt>
    <dgm:pt modelId="{7EAE8066-6105-439F-8D4B-6240B1CA0A5A}" type="pres">
      <dgm:prSet presAssocID="{A71B861F-5340-4187-AC40-0EBD6899F42B}" presName="connectorText" presStyleLbl="sibTrans1D1" presStyleIdx="14" presStyleCnt="18"/>
      <dgm:spPr/>
    </dgm:pt>
    <dgm:pt modelId="{EFA95C9C-62DB-45A3-A114-28E08B64BA27}" type="pres">
      <dgm:prSet presAssocID="{FB64335A-7A6A-46F7-8DFC-98868F1C7C7E}" presName="node" presStyleLbl="node1" presStyleIdx="15" presStyleCnt="19">
        <dgm:presLayoutVars>
          <dgm:bulletEnabled val="1"/>
        </dgm:presLayoutVars>
      </dgm:prSet>
      <dgm:spPr/>
    </dgm:pt>
    <dgm:pt modelId="{2C04E566-47BA-48B1-BC99-D97102A9A525}" type="pres">
      <dgm:prSet presAssocID="{CAD249D2-8BEE-4178-8078-2C9CC25A57B8}" presName="sibTrans" presStyleLbl="sibTrans1D1" presStyleIdx="15" presStyleCnt="18"/>
      <dgm:spPr/>
    </dgm:pt>
    <dgm:pt modelId="{2FBFB6A7-B93A-41FC-B984-646331F04334}" type="pres">
      <dgm:prSet presAssocID="{CAD249D2-8BEE-4178-8078-2C9CC25A57B8}" presName="connectorText" presStyleLbl="sibTrans1D1" presStyleIdx="15" presStyleCnt="18"/>
      <dgm:spPr/>
    </dgm:pt>
    <dgm:pt modelId="{683AA6C1-0C82-4EE2-B2F4-4B7C20095176}" type="pres">
      <dgm:prSet presAssocID="{8E1F3A59-0AEE-4E52-AAD0-E630BB0C93BA}" presName="node" presStyleLbl="node1" presStyleIdx="16" presStyleCnt="19">
        <dgm:presLayoutVars>
          <dgm:bulletEnabled val="1"/>
        </dgm:presLayoutVars>
      </dgm:prSet>
      <dgm:spPr/>
    </dgm:pt>
    <dgm:pt modelId="{6D11BC72-D14B-4B22-AE1A-8FAEFE77ED61}" type="pres">
      <dgm:prSet presAssocID="{5B257322-B139-44EF-95B5-04BDAE358F5C}" presName="sibTrans" presStyleLbl="sibTrans1D1" presStyleIdx="16" presStyleCnt="18"/>
      <dgm:spPr/>
    </dgm:pt>
    <dgm:pt modelId="{2A04A7E5-C91E-49EE-8899-168BE7485FA4}" type="pres">
      <dgm:prSet presAssocID="{5B257322-B139-44EF-95B5-04BDAE358F5C}" presName="connectorText" presStyleLbl="sibTrans1D1" presStyleIdx="16" presStyleCnt="18"/>
      <dgm:spPr/>
    </dgm:pt>
    <dgm:pt modelId="{40CD3BF5-B567-4531-A796-6723ED69335C}" type="pres">
      <dgm:prSet presAssocID="{D38138DB-23D7-4336-918A-E2ABD71076D1}" presName="node" presStyleLbl="node1" presStyleIdx="17" presStyleCnt="19">
        <dgm:presLayoutVars>
          <dgm:bulletEnabled val="1"/>
        </dgm:presLayoutVars>
      </dgm:prSet>
      <dgm:spPr/>
    </dgm:pt>
    <dgm:pt modelId="{67B0F611-3CE0-4BA9-B5B0-D14DF122073A}" type="pres">
      <dgm:prSet presAssocID="{E12C404E-715C-4BEE-A2A0-927AEFE4F16B}" presName="sibTrans" presStyleLbl="sibTrans1D1" presStyleIdx="17" presStyleCnt="18"/>
      <dgm:spPr/>
    </dgm:pt>
    <dgm:pt modelId="{0946CAB1-F110-407B-A716-5AB6E88FD813}" type="pres">
      <dgm:prSet presAssocID="{E12C404E-715C-4BEE-A2A0-927AEFE4F16B}" presName="connectorText" presStyleLbl="sibTrans1D1" presStyleIdx="17" presStyleCnt="18"/>
      <dgm:spPr/>
    </dgm:pt>
    <dgm:pt modelId="{E3CFB5B2-A429-46B2-A974-2A6D4E82D301}" type="pres">
      <dgm:prSet presAssocID="{29FB41EB-3CCA-4FC9-AA15-95172B2C1FC6}" presName="node" presStyleLbl="node1" presStyleIdx="18" presStyleCnt="19">
        <dgm:presLayoutVars>
          <dgm:bulletEnabled val="1"/>
        </dgm:presLayoutVars>
      </dgm:prSet>
      <dgm:spPr/>
    </dgm:pt>
  </dgm:ptLst>
  <dgm:cxnLst>
    <dgm:cxn modelId="{93964301-E4B4-4F11-BA62-509AE244FA41}" type="presOf" srcId="{D38138DB-23D7-4336-918A-E2ABD71076D1}" destId="{40CD3BF5-B567-4531-A796-6723ED69335C}" srcOrd="0" destOrd="0" presId="urn:microsoft.com/office/officeart/2016/7/layout/RepeatingBendingProcessNew"/>
    <dgm:cxn modelId="{275E7906-4C6A-451B-8E56-41B4403FF95A}" srcId="{BD6F35AE-6DB7-4E41-A0C6-DDF7EA23DC6E}" destId="{7F514A4C-5745-4AD5-AEED-F6175A00F3A4}" srcOrd="4" destOrd="0" parTransId="{8AB6B949-8475-4BEF-A28C-E6C2AE03783E}" sibTransId="{7B3DDE00-E018-4B95-9970-17A1F07B34A6}"/>
    <dgm:cxn modelId="{2D1C940C-6082-4541-8B81-32435EB7DC38}" type="presOf" srcId="{4CADFF93-502B-40EB-85FF-01E659BF31E3}" destId="{1E17BFEE-999E-418F-8998-3FC16AB4D6EA}" srcOrd="0" destOrd="0" presId="urn:microsoft.com/office/officeart/2016/7/layout/RepeatingBendingProcessNew"/>
    <dgm:cxn modelId="{491E5A0E-532E-4C38-994D-C016B6E05ACD}" type="presOf" srcId="{FB64335A-7A6A-46F7-8DFC-98868F1C7C7E}" destId="{EFA95C9C-62DB-45A3-A114-28E08B64BA27}" srcOrd="0" destOrd="0" presId="urn:microsoft.com/office/officeart/2016/7/layout/RepeatingBendingProcessNew"/>
    <dgm:cxn modelId="{E84FDE0F-D5AD-454C-A4C2-32913CE76B9B}" type="presOf" srcId="{660AC42B-D0E7-4387-A3EC-E1DD77B0FBC0}" destId="{E02C0D4D-DB14-4095-B764-09C34DFA0318}" srcOrd="1" destOrd="0" presId="urn:microsoft.com/office/officeart/2016/7/layout/RepeatingBendingProcessNew"/>
    <dgm:cxn modelId="{1BE14211-497A-40A0-B400-F27D32AD2317}" type="presOf" srcId="{822000CC-83E5-48FC-B278-938E6860D7EA}" destId="{D8F9B968-1E66-4423-B27D-6AF584D603F2}" srcOrd="0" destOrd="0" presId="urn:microsoft.com/office/officeart/2016/7/layout/RepeatingBendingProcessNew"/>
    <dgm:cxn modelId="{EE031113-F869-494C-A362-7EB2B9FF69C0}" type="presOf" srcId="{C1542B20-1165-4FE1-B967-98D562841858}" destId="{5783F9A5-04E1-4AD8-A1AF-0EA30BBE33B2}" srcOrd="1" destOrd="0" presId="urn:microsoft.com/office/officeart/2016/7/layout/RepeatingBendingProcessNew"/>
    <dgm:cxn modelId="{5D90FC13-98CB-4A97-A12B-07094B306C0D}" type="presOf" srcId="{9FFE6A09-40DB-4154-BBA0-21789DDE0D92}" destId="{FCFD2582-83EA-4493-8063-C0C8677E9AB1}" srcOrd="0" destOrd="0" presId="urn:microsoft.com/office/officeart/2016/7/layout/RepeatingBendingProcessNew"/>
    <dgm:cxn modelId="{32D49818-0504-46C2-B3FD-FA2CC74BFA93}" type="presOf" srcId="{CAD249D2-8BEE-4178-8078-2C9CC25A57B8}" destId="{2FBFB6A7-B93A-41FC-B984-646331F04334}" srcOrd="1" destOrd="0" presId="urn:microsoft.com/office/officeart/2016/7/layout/RepeatingBendingProcessNew"/>
    <dgm:cxn modelId="{2B73D51A-CBB0-4D6F-B1D7-D3ABD4C797B7}" type="presOf" srcId="{C8FE6502-7376-4C50-89F8-D18B66B4F8AD}" destId="{79D6E774-E61E-4079-95A1-6447F180150A}" srcOrd="0" destOrd="0" presId="urn:microsoft.com/office/officeart/2016/7/layout/RepeatingBendingProcessNew"/>
    <dgm:cxn modelId="{F85ED22E-2DE2-4E28-A4D1-3E33745F3A72}" type="presOf" srcId="{5B257322-B139-44EF-95B5-04BDAE358F5C}" destId="{6D11BC72-D14B-4B22-AE1A-8FAEFE77ED61}" srcOrd="0" destOrd="0" presId="urn:microsoft.com/office/officeart/2016/7/layout/RepeatingBendingProcessNew"/>
    <dgm:cxn modelId="{B941DA30-2453-450D-8667-ECEF3B795991}" type="presOf" srcId="{7B3DDE00-E018-4B95-9970-17A1F07B34A6}" destId="{0E330E9A-F34A-4248-A366-AE6D037CFAB3}" srcOrd="0" destOrd="0" presId="urn:microsoft.com/office/officeart/2016/7/layout/RepeatingBendingProcessNew"/>
    <dgm:cxn modelId="{C0179538-887F-496F-8581-A0ADD28F1B2B}" type="presOf" srcId="{0A3A3598-C50E-4CDB-A12C-DAE1C8D4CA68}" destId="{5FB95934-45E1-4EFD-A29E-26DAB7493496}" srcOrd="0" destOrd="0" presId="urn:microsoft.com/office/officeart/2016/7/layout/RepeatingBendingProcessNew"/>
    <dgm:cxn modelId="{35333B39-368E-4B57-A0DA-FF3663D9C9AF}" type="presOf" srcId="{A71B861F-5340-4187-AC40-0EBD6899F42B}" destId="{7EAE8066-6105-439F-8D4B-6240B1CA0A5A}" srcOrd="1" destOrd="0" presId="urn:microsoft.com/office/officeart/2016/7/layout/RepeatingBendingProcessNew"/>
    <dgm:cxn modelId="{9F4D2F3B-BDCF-4DFD-A1FE-7381BFCF4B0E}" type="presOf" srcId="{F00CB1C4-A5BC-4D20-B0CE-69F0E61DC1EB}" destId="{DFB80B14-81E7-4750-A031-EAB0C85049C7}" srcOrd="1" destOrd="0" presId="urn:microsoft.com/office/officeart/2016/7/layout/RepeatingBendingProcessNew"/>
    <dgm:cxn modelId="{7435C85B-D1F0-47AD-88BB-FD3E80D13642}" type="presOf" srcId="{FA396C53-1265-46E6-BFC4-4387248075C0}" destId="{FBC5EEA7-AA65-42FE-BF85-22FCD3DD90AC}" srcOrd="0" destOrd="0" presId="urn:microsoft.com/office/officeart/2016/7/layout/RepeatingBendingProcessNew"/>
    <dgm:cxn modelId="{329A615C-F696-4B6B-A924-2638B502BE31}" srcId="{BD6F35AE-6DB7-4E41-A0C6-DDF7EA23DC6E}" destId="{FB64335A-7A6A-46F7-8DFC-98868F1C7C7E}" srcOrd="15" destOrd="0" parTransId="{4FFCFBB3-AFBB-4981-B179-1B68ED42DE09}" sibTransId="{CAD249D2-8BEE-4178-8078-2C9CC25A57B8}"/>
    <dgm:cxn modelId="{5E6B2F5D-BF53-4A9D-BC51-032835F06A66}" type="presOf" srcId="{BABB17A9-A8A7-4103-BDC1-5F4B5F5ABEDF}" destId="{DF340760-07CC-4C37-A429-2CD6166FE8AA}" srcOrd="0" destOrd="0" presId="urn:microsoft.com/office/officeart/2016/7/layout/RepeatingBendingProcessNew"/>
    <dgm:cxn modelId="{98202D46-AA9D-4FB0-8220-3CD2E83C6C1C}" type="presOf" srcId="{E12C404E-715C-4BEE-A2A0-927AEFE4F16B}" destId="{0946CAB1-F110-407B-A716-5AB6E88FD813}" srcOrd="1" destOrd="0" presId="urn:microsoft.com/office/officeart/2016/7/layout/RepeatingBendingProcessNew"/>
    <dgm:cxn modelId="{E2693966-70D7-454A-ACAC-D0DE7827C968}" type="presOf" srcId="{7B3DDE00-E018-4B95-9970-17A1F07B34A6}" destId="{A70CFCE9-19A3-423C-A947-D9C0DB788167}" srcOrd="1" destOrd="0" presId="urn:microsoft.com/office/officeart/2016/7/layout/RepeatingBendingProcessNew"/>
    <dgm:cxn modelId="{805FC046-E011-4D3C-AA7D-80F643EB0CAD}" srcId="{BD6F35AE-6DB7-4E41-A0C6-DDF7EA23DC6E}" destId="{692BDEE3-A106-4E67-890A-BA94FEE9FF35}" srcOrd="3" destOrd="0" parTransId="{B43B88C1-EEEA-4862-B964-2023B397643E}" sibTransId="{56B663FA-ED79-4D71-A508-74C739E78D67}"/>
    <dgm:cxn modelId="{85A44D49-B032-462A-83B9-9BCBD47FF272}" type="presOf" srcId="{052AC41E-B035-414F-8635-BD61D2BC6314}" destId="{23B3607F-678F-4FDD-8714-97B06A6D064D}" srcOrd="0" destOrd="0" presId="urn:microsoft.com/office/officeart/2016/7/layout/RepeatingBendingProcessNew"/>
    <dgm:cxn modelId="{6FD9A94A-3EB4-446C-99F9-F4D988ADD808}" type="presOf" srcId="{29FB41EB-3CCA-4FC9-AA15-95172B2C1FC6}" destId="{E3CFB5B2-A429-46B2-A974-2A6D4E82D301}" srcOrd="0" destOrd="0" presId="urn:microsoft.com/office/officeart/2016/7/layout/RepeatingBendingProcessNew"/>
    <dgm:cxn modelId="{D453E06A-390D-412E-93E6-6C32F97718DD}" type="presOf" srcId="{96C9CED8-0524-45F8-A2B3-7DE4435A5223}" destId="{8A88B16F-241B-4879-B0F3-C6A4C425530E}" srcOrd="1" destOrd="0" presId="urn:microsoft.com/office/officeart/2016/7/layout/RepeatingBendingProcessNew"/>
    <dgm:cxn modelId="{58C90350-E6F2-45F1-B23D-882530E4D39E}" type="presOf" srcId="{822000CC-83E5-48FC-B278-938E6860D7EA}" destId="{19008059-4AEB-4932-BCB0-64150CF2FFB2}" srcOrd="1" destOrd="0" presId="urn:microsoft.com/office/officeart/2016/7/layout/RepeatingBendingProcessNew"/>
    <dgm:cxn modelId="{3CAAB555-31C5-496D-B25E-B1B07DAE38F4}" srcId="{BD6F35AE-6DB7-4E41-A0C6-DDF7EA23DC6E}" destId="{E55BB68A-22A0-4431-AC17-885314B23EC2}" srcOrd="11" destOrd="0" parTransId="{34EAB7F7-9579-404B-8829-0580CB7F2716}" sibTransId="{9FFE6A09-40DB-4154-BBA0-21789DDE0D92}"/>
    <dgm:cxn modelId="{E80F7556-7624-45B8-9D14-1A8299466D1C}" srcId="{BD6F35AE-6DB7-4E41-A0C6-DDF7EA23DC6E}" destId="{8A856EC0-4736-4846-8DDD-9D14557C290B}" srcOrd="9" destOrd="0" parTransId="{C90FA3F8-D3EC-48F5-8E2A-F2DB529A0B5D}" sibTransId="{822000CC-83E5-48FC-B278-938E6860D7EA}"/>
    <dgm:cxn modelId="{7811FE56-0C22-4592-B2C4-37CE19F321A7}" type="presOf" srcId="{8A856EC0-4736-4846-8DDD-9D14557C290B}" destId="{840DFD84-B1B7-4DDF-90D5-E1532D08150D}" srcOrd="0" destOrd="0" presId="urn:microsoft.com/office/officeart/2016/7/layout/RepeatingBendingProcessNew"/>
    <dgm:cxn modelId="{2C5F1377-45E0-47F6-9862-5EF145335364}" type="presOf" srcId="{C1542B20-1165-4FE1-B967-98D562841858}" destId="{A7EFEA80-BF77-4904-9EA4-CB42EF6C31FA}" srcOrd="0" destOrd="0" presId="urn:microsoft.com/office/officeart/2016/7/layout/RepeatingBendingProcessNew"/>
    <dgm:cxn modelId="{76651459-3900-4217-85EA-89A9E8FB67DA}" type="presOf" srcId="{A71B861F-5340-4187-AC40-0EBD6899F42B}" destId="{D84140F7-F145-4F81-A338-5EFD43F06434}" srcOrd="0" destOrd="0" presId="urn:microsoft.com/office/officeart/2016/7/layout/RepeatingBendingProcessNew"/>
    <dgm:cxn modelId="{3257347F-D3A9-4914-862E-AFA0E9F93B39}" type="presOf" srcId="{56B663FA-ED79-4D71-A508-74C739E78D67}" destId="{7FB08AD8-D00E-4E6F-A9A5-BA40DAB63CE3}" srcOrd="1" destOrd="0" presId="urn:microsoft.com/office/officeart/2016/7/layout/RepeatingBendingProcessNew"/>
    <dgm:cxn modelId="{7EFCD481-D7ED-4419-9D85-E2F6C3C5205F}" srcId="{BD6F35AE-6DB7-4E41-A0C6-DDF7EA23DC6E}" destId="{8E1F3A59-0AEE-4E52-AAD0-E630BB0C93BA}" srcOrd="16" destOrd="0" parTransId="{46B39401-4625-4A58-A995-C4BA76BCB409}" sibTransId="{5B257322-B139-44EF-95B5-04BDAE358F5C}"/>
    <dgm:cxn modelId="{3B3F7086-47FC-45CC-995C-E34021C74477}" type="presOf" srcId="{96C9CED8-0524-45F8-A2B3-7DE4435A5223}" destId="{01B19432-AB75-4044-9F7C-12FAD103B6B0}" srcOrd="0" destOrd="0" presId="urn:microsoft.com/office/officeart/2016/7/layout/RepeatingBendingProcessNew"/>
    <dgm:cxn modelId="{8F15EB88-D302-4D35-9EFD-92C9F737F1E8}" type="presOf" srcId="{CAD249D2-8BEE-4178-8078-2C9CC25A57B8}" destId="{2C04E566-47BA-48B1-BC99-D97102A9A525}" srcOrd="0" destOrd="0" presId="urn:microsoft.com/office/officeart/2016/7/layout/RepeatingBendingProcessNew"/>
    <dgm:cxn modelId="{1F73CC8A-861B-48E2-A011-EDDDC2F69266}" type="presOf" srcId="{2A48C0E2-CB04-4F0E-9AB6-D440D9D7D539}" destId="{2D7747C5-80AB-4BAE-9C25-68217A3B327B}" srcOrd="0" destOrd="0" presId="urn:microsoft.com/office/officeart/2016/7/layout/RepeatingBendingProcessNew"/>
    <dgm:cxn modelId="{02525F8C-A451-4A91-974D-D1FC31F6739C}" type="presOf" srcId="{0DAA96DC-B3F5-42E9-8029-481E312C7CEC}" destId="{C4DFF72E-6C59-4469-88F9-DC0B68365532}" srcOrd="0" destOrd="0" presId="urn:microsoft.com/office/officeart/2016/7/layout/RepeatingBendingProcessNew"/>
    <dgm:cxn modelId="{7363AA8D-6112-4E2A-8495-1B741ED4586B}" type="presOf" srcId="{8E1F3A59-0AEE-4E52-AAD0-E630BB0C93BA}" destId="{683AA6C1-0C82-4EE2-B2F4-4B7C20095176}" srcOrd="0" destOrd="0" presId="urn:microsoft.com/office/officeart/2016/7/layout/RepeatingBendingProcessNew"/>
    <dgm:cxn modelId="{A02D1792-F08D-499C-B1DF-54A6F722639C}" type="presOf" srcId="{F00CB1C4-A5BC-4D20-B0CE-69F0E61DC1EB}" destId="{775C995C-0047-42D1-B0D4-C4E09B34BA0A}" srcOrd="0" destOrd="0" presId="urn:microsoft.com/office/officeart/2016/7/layout/RepeatingBendingProcessNew"/>
    <dgm:cxn modelId="{035A0A94-E989-4CD0-87C9-0A59EB1C11F4}" srcId="{BD6F35AE-6DB7-4E41-A0C6-DDF7EA23DC6E}" destId="{BABB17A9-A8A7-4103-BDC1-5F4B5F5ABEDF}" srcOrd="0" destOrd="0" parTransId="{EACC9917-A05F-4F88-AD10-29E76F02C58E}" sibTransId="{E74A401A-815D-44E1-9F36-93CA9E0B92A3}"/>
    <dgm:cxn modelId="{F6830B94-6C97-40D3-8048-870B4D633892}" type="presOf" srcId="{59E609E8-2B0E-4C69-8B2B-57FCDA13079B}" destId="{852DD183-1F43-4123-8895-781A040585C7}" srcOrd="0" destOrd="0" presId="urn:microsoft.com/office/officeart/2016/7/layout/RepeatingBendingProcessNew"/>
    <dgm:cxn modelId="{5D3C5095-9491-4A73-A54A-DDF46D0813A1}" srcId="{BD6F35AE-6DB7-4E41-A0C6-DDF7EA23DC6E}" destId="{4CADFF93-502B-40EB-85FF-01E659BF31E3}" srcOrd="13" destOrd="0" parTransId="{B3A91A80-AA60-43E2-9B1D-002725814953}" sibTransId="{96C9CED8-0524-45F8-A2B3-7DE4435A5223}"/>
    <dgm:cxn modelId="{53825995-044E-451E-B5DC-74EB15EA602B}" type="presOf" srcId="{E91FA10C-CE32-44BB-A983-1FD93FD08767}" destId="{71C6A4D0-06CB-4E9D-AD94-BA3A4057E4B4}" srcOrd="0" destOrd="0" presId="urn:microsoft.com/office/officeart/2016/7/layout/RepeatingBendingProcessNew"/>
    <dgm:cxn modelId="{48998F95-A77B-4BD0-AEC1-604FC46122CE}" srcId="{BD6F35AE-6DB7-4E41-A0C6-DDF7EA23DC6E}" destId="{052AC41E-B035-414F-8635-BD61D2BC6314}" srcOrd="7" destOrd="0" parTransId="{D9DEE60A-2B75-46C8-B719-45A72D94E214}" sibTransId="{AEE2B1ED-1B3A-4C92-BB68-84BE6ECBB045}"/>
    <dgm:cxn modelId="{C0EAB198-0311-46EE-8BD9-9F37B97C0ABB}" type="presOf" srcId="{E74A401A-815D-44E1-9F36-93CA9E0B92A3}" destId="{4D1C0198-2CA5-45A6-8526-BEDA742690A0}" srcOrd="1" destOrd="0" presId="urn:microsoft.com/office/officeart/2016/7/layout/RepeatingBendingProcessNew"/>
    <dgm:cxn modelId="{36A2A79E-DA2E-4C4C-B783-F9593FA141E7}" type="presOf" srcId="{0A3A3598-C50E-4CDB-A12C-DAE1C8D4CA68}" destId="{9F9DBA8B-64D8-4895-95CE-83660640BC79}" srcOrd="1" destOrd="0" presId="urn:microsoft.com/office/officeart/2016/7/layout/RepeatingBendingProcessNew"/>
    <dgm:cxn modelId="{A93B91A6-CF78-4FCA-BD17-E1F44CA6AF90}" srcId="{BD6F35AE-6DB7-4E41-A0C6-DDF7EA23DC6E}" destId="{33EDF3FF-1019-410A-A380-8DCEFDD1F88D}" srcOrd="6" destOrd="0" parTransId="{EA82D70A-ABCE-4CF5-80F9-2A0B1B2D51E8}" sibTransId="{0A3A3598-C50E-4CDB-A12C-DAE1C8D4CA68}"/>
    <dgm:cxn modelId="{9A9ED7AC-673D-4895-9F9E-6342D8A89E8A}" type="presOf" srcId="{DCAEF722-AB70-4653-8AE0-05583C67ECB6}" destId="{7E01466E-9E8F-4FA7-B1D1-9B6C7E140432}" srcOrd="0" destOrd="0" presId="urn:microsoft.com/office/officeart/2016/7/layout/RepeatingBendingProcessNew"/>
    <dgm:cxn modelId="{9F21CAAD-6BED-4AD6-B219-AFA27DA363C4}" type="presOf" srcId="{AEE2B1ED-1B3A-4C92-BB68-84BE6ECBB045}" destId="{538FCF9E-CF15-4A23-984C-462C6C32D05F}" srcOrd="0" destOrd="0" presId="urn:microsoft.com/office/officeart/2016/7/layout/RepeatingBendingProcessNew"/>
    <dgm:cxn modelId="{940361B1-6034-42C7-A8B4-621B6371E9DD}" type="presOf" srcId="{56B663FA-ED79-4D71-A508-74C739E78D67}" destId="{7E555759-6C9B-45AE-9425-5C68B38F1042}" srcOrd="0" destOrd="0" presId="urn:microsoft.com/office/officeart/2016/7/layout/RepeatingBendingProcessNew"/>
    <dgm:cxn modelId="{5B1129B3-F5F9-4D47-9351-D89EE949728B}" type="presOf" srcId="{E55BB68A-22A0-4431-AC17-885314B23EC2}" destId="{1694957A-3724-46A5-9EFC-4C01770D67D0}" srcOrd="0" destOrd="0" presId="urn:microsoft.com/office/officeart/2016/7/layout/RepeatingBendingProcessNew"/>
    <dgm:cxn modelId="{5CB7A1B5-F713-46A1-AE87-C0E70CCCC42C}" srcId="{BD6F35AE-6DB7-4E41-A0C6-DDF7EA23DC6E}" destId="{59E609E8-2B0E-4C69-8B2B-57FCDA13079B}" srcOrd="8" destOrd="0" parTransId="{E046BF07-BCE5-47FE-B2FE-43FD21C1F2E7}" sibTransId="{C1542B20-1165-4FE1-B967-98D562841858}"/>
    <dgm:cxn modelId="{E86BC9BB-BE92-49D8-82BC-EFE485F1E728}" type="presOf" srcId="{BD6F35AE-6DB7-4E41-A0C6-DDF7EA23DC6E}" destId="{193BDB34-5D68-435E-B166-9C16D828A154}" srcOrd="0" destOrd="0" presId="urn:microsoft.com/office/officeart/2016/7/layout/RepeatingBendingProcessNew"/>
    <dgm:cxn modelId="{D67747BC-F112-470D-8701-17E63B8BE21C}" type="presOf" srcId="{E12C404E-715C-4BEE-A2A0-927AEFE4F16B}" destId="{67B0F611-3CE0-4BA9-B5B0-D14DF122073A}" srcOrd="0" destOrd="0" presId="urn:microsoft.com/office/officeart/2016/7/layout/RepeatingBendingProcessNew"/>
    <dgm:cxn modelId="{A57A56BF-26C0-457F-89A0-388562AD0252}" type="presOf" srcId="{692BDEE3-A106-4E67-890A-BA94FEE9FF35}" destId="{5283B747-954C-48F0-AE49-69863B8A94FC}" srcOrd="0" destOrd="0" presId="urn:microsoft.com/office/officeart/2016/7/layout/RepeatingBendingProcessNew"/>
    <dgm:cxn modelId="{BC67BCBF-21C2-431F-B032-295EECC4483A}" type="presOf" srcId="{E74A401A-815D-44E1-9F36-93CA9E0B92A3}" destId="{AC07011C-DA63-4BB9-B7E3-5A5D1ACF46F5}" srcOrd="0" destOrd="0" presId="urn:microsoft.com/office/officeart/2016/7/layout/RepeatingBendingProcessNew"/>
    <dgm:cxn modelId="{5594DFC2-9362-4264-9369-84563F9457DC}" type="presOf" srcId="{0C321D58-9C50-4FDF-B4E3-F7D8B839ABCB}" destId="{246A5983-B474-4240-8720-5B6E053B3B4D}" srcOrd="0" destOrd="0" presId="urn:microsoft.com/office/officeart/2016/7/layout/RepeatingBendingProcessNew"/>
    <dgm:cxn modelId="{6C8B2FC5-6178-47AC-8277-4BDCCF20F208}" type="presOf" srcId="{A516033B-7C40-4F19-8986-B46CEE2A5B82}" destId="{95379BBB-0952-46F8-8740-685AA26C45EB}" srcOrd="0" destOrd="0" presId="urn:microsoft.com/office/officeart/2016/7/layout/RepeatingBendingProcessNew"/>
    <dgm:cxn modelId="{13DABCD2-29E5-4D0E-B877-88E29CB27D71}" srcId="{BD6F35AE-6DB7-4E41-A0C6-DDF7EA23DC6E}" destId="{E91FA10C-CE32-44BB-A983-1FD93FD08767}" srcOrd="1" destOrd="0" parTransId="{6CA9312E-E769-438D-841C-EFCC6743FD3C}" sibTransId="{660AC42B-D0E7-4387-A3EC-E1DD77B0FBC0}"/>
    <dgm:cxn modelId="{44F269DF-F27D-443C-A7DE-70C35277EB87}" srcId="{BD6F35AE-6DB7-4E41-A0C6-DDF7EA23DC6E}" destId="{FA396C53-1265-46E6-BFC4-4387248075C0}" srcOrd="5" destOrd="0" parTransId="{CCF0457A-0D1D-47DE-AA3F-487776BA032B}" sibTransId="{A516033B-7C40-4F19-8986-B46CEE2A5B82}"/>
    <dgm:cxn modelId="{DF426FEB-5A54-4491-9C57-42E45A84B5B3}" type="presOf" srcId="{660AC42B-D0E7-4387-A3EC-E1DD77B0FBC0}" destId="{EDE22C1B-9AD1-4840-AECA-B6FDE6EBCB06}" srcOrd="0" destOrd="0" presId="urn:microsoft.com/office/officeart/2016/7/layout/RepeatingBendingProcessNew"/>
    <dgm:cxn modelId="{57E9C3EB-2D44-4BB1-BFF2-F9EF26314CF1}" srcId="{BD6F35AE-6DB7-4E41-A0C6-DDF7EA23DC6E}" destId="{C8FE6502-7376-4C50-89F8-D18B66B4F8AD}" srcOrd="12" destOrd="0" parTransId="{65490660-4CD7-4193-9192-AE5EC29DDBC9}" sibTransId="{0DAA96DC-B3F5-42E9-8029-481E312C7CEC}"/>
    <dgm:cxn modelId="{22DACEED-7B67-47E3-AC6D-D1B1C6DA9183}" srcId="{BD6F35AE-6DB7-4E41-A0C6-DDF7EA23DC6E}" destId="{D38138DB-23D7-4336-918A-E2ABD71076D1}" srcOrd="17" destOrd="0" parTransId="{31330ECB-E03B-4E14-880F-D354E31FE652}" sibTransId="{E12C404E-715C-4BEE-A2A0-927AEFE4F16B}"/>
    <dgm:cxn modelId="{ABFF85F1-1A12-4418-8D89-651E20CCFC6E}" type="presOf" srcId="{9FFE6A09-40DB-4154-BBA0-21789DDE0D92}" destId="{2205841E-8FA9-4AD1-A500-C32D1A9977DC}" srcOrd="1" destOrd="0" presId="urn:microsoft.com/office/officeart/2016/7/layout/RepeatingBendingProcessNew"/>
    <dgm:cxn modelId="{88DFE6F2-3AE5-46BE-8FBB-83125DCA18A9}" type="presOf" srcId="{AEE2B1ED-1B3A-4C92-BB68-84BE6ECBB045}" destId="{E0D1FB2E-BBB9-4A49-B42D-BEF0A2B294A8}" srcOrd="1" destOrd="0" presId="urn:microsoft.com/office/officeart/2016/7/layout/RepeatingBendingProcessNew"/>
    <dgm:cxn modelId="{80B327F5-8093-448F-8118-1E2EABF68501}" type="presOf" srcId="{7F514A4C-5745-4AD5-AEED-F6175A00F3A4}" destId="{0B8EB916-4515-4E6E-B441-52AA078B4129}" srcOrd="0" destOrd="0" presId="urn:microsoft.com/office/officeart/2016/7/layout/RepeatingBendingProcessNew"/>
    <dgm:cxn modelId="{24CCE6F6-C505-47DF-8BD3-0B3421E2DB70}" type="presOf" srcId="{21EFAEAF-0389-489D-A95C-2B47B9A98691}" destId="{068731D0-38F0-4160-9D41-B8C009229150}" srcOrd="0" destOrd="0" presId="urn:microsoft.com/office/officeart/2016/7/layout/RepeatingBendingProcessNew"/>
    <dgm:cxn modelId="{810617F7-48D4-4E0C-975F-F7DEA08548AF}" type="presOf" srcId="{21EFAEAF-0389-489D-A95C-2B47B9A98691}" destId="{50EED3AF-B7FE-4EA8-83D2-8341DE6DAD96}" srcOrd="1" destOrd="0" presId="urn:microsoft.com/office/officeart/2016/7/layout/RepeatingBendingProcessNew"/>
    <dgm:cxn modelId="{58805AF7-8556-4641-A4DF-DA7AF27397FF}" type="presOf" srcId="{0DAA96DC-B3F5-42E9-8029-481E312C7CEC}" destId="{F2D1E45F-2E5D-4E2D-B2D3-88C8DC5972EC}" srcOrd="1" destOrd="0" presId="urn:microsoft.com/office/officeart/2016/7/layout/RepeatingBendingProcessNew"/>
    <dgm:cxn modelId="{2F047CF8-969D-4520-8C38-6379DA867574}" srcId="{BD6F35AE-6DB7-4E41-A0C6-DDF7EA23DC6E}" destId="{DCAEF722-AB70-4653-8AE0-05583C67ECB6}" srcOrd="14" destOrd="0" parTransId="{31DE82FE-9143-48F1-BC7D-B3DA73BCFEC2}" sibTransId="{A71B861F-5340-4187-AC40-0EBD6899F42B}"/>
    <dgm:cxn modelId="{58DB0CF9-F759-4453-987D-A43FE6DDF7CF}" type="presOf" srcId="{A516033B-7C40-4F19-8986-B46CEE2A5B82}" destId="{F3D1CFCF-3BAB-4774-9626-446313BC7DBC}" srcOrd="1" destOrd="0" presId="urn:microsoft.com/office/officeart/2016/7/layout/RepeatingBendingProcessNew"/>
    <dgm:cxn modelId="{F85019FC-D5A9-4133-AA46-0C632CBDE5C6}" type="presOf" srcId="{5B257322-B139-44EF-95B5-04BDAE358F5C}" destId="{2A04A7E5-C91E-49EE-8899-168BE7485FA4}" srcOrd="1" destOrd="0" presId="urn:microsoft.com/office/officeart/2016/7/layout/RepeatingBendingProcessNew"/>
    <dgm:cxn modelId="{70F95AFE-05D6-411E-9C35-7C3C25A9E742}" srcId="{BD6F35AE-6DB7-4E41-A0C6-DDF7EA23DC6E}" destId="{0C321D58-9C50-4FDF-B4E3-F7D8B839ABCB}" srcOrd="2" destOrd="0" parTransId="{4E448DCD-C490-4EED-90F9-630F68E613AB}" sibTransId="{21EFAEAF-0389-489D-A95C-2B47B9A98691}"/>
    <dgm:cxn modelId="{209F97FE-00A4-4759-A199-A26ABEEAD40E}" type="presOf" srcId="{33EDF3FF-1019-410A-A380-8DCEFDD1F88D}" destId="{8A78F990-821A-451E-9A24-1789B8C06B08}" srcOrd="0" destOrd="0" presId="urn:microsoft.com/office/officeart/2016/7/layout/RepeatingBendingProcessNew"/>
    <dgm:cxn modelId="{974ED8FE-2FA0-417C-B537-D5CBD55FA3A4}" srcId="{BD6F35AE-6DB7-4E41-A0C6-DDF7EA23DC6E}" destId="{29FB41EB-3CCA-4FC9-AA15-95172B2C1FC6}" srcOrd="18" destOrd="0" parTransId="{A3FEF489-64F5-4747-A9B8-AC7645756D96}" sibTransId="{DE0CB9FC-A458-4826-9030-1FD338CDCBED}"/>
    <dgm:cxn modelId="{CEF5E4FE-D723-4C49-BBE4-29680F29D096}" srcId="{BD6F35AE-6DB7-4E41-A0C6-DDF7EA23DC6E}" destId="{2A48C0E2-CB04-4F0E-9AB6-D440D9D7D539}" srcOrd="10" destOrd="0" parTransId="{2AD09BBB-CD52-4048-9826-DBF5BF484942}" sibTransId="{F00CB1C4-A5BC-4D20-B0CE-69F0E61DC1EB}"/>
    <dgm:cxn modelId="{ED0DA5A7-233D-4ABA-8F60-C0F249A00179}" type="presParOf" srcId="{193BDB34-5D68-435E-B166-9C16D828A154}" destId="{DF340760-07CC-4C37-A429-2CD6166FE8AA}" srcOrd="0" destOrd="0" presId="urn:microsoft.com/office/officeart/2016/7/layout/RepeatingBendingProcessNew"/>
    <dgm:cxn modelId="{419569D5-5AB0-4C2D-8254-FD37E253F811}" type="presParOf" srcId="{193BDB34-5D68-435E-B166-9C16D828A154}" destId="{AC07011C-DA63-4BB9-B7E3-5A5D1ACF46F5}" srcOrd="1" destOrd="0" presId="urn:microsoft.com/office/officeart/2016/7/layout/RepeatingBendingProcessNew"/>
    <dgm:cxn modelId="{82CB15E0-0B9E-4259-BC88-DE68FB64A3C3}" type="presParOf" srcId="{AC07011C-DA63-4BB9-B7E3-5A5D1ACF46F5}" destId="{4D1C0198-2CA5-45A6-8526-BEDA742690A0}" srcOrd="0" destOrd="0" presId="urn:microsoft.com/office/officeart/2016/7/layout/RepeatingBendingProcessNew"/>
    <dgm:cxn modelId="{57F7BFE3-BC84-4424-AC1F-474309580A57}" type="presParOf" srcId="{193BDB34-5D68-435E-B166-9C16D828A154}" destId="{71C6A4D0-06CB-4E9D-AD94-BA3A4057E4B4}" srcOrd="2" destOrd="0" presId="urn:microsoft.com/office/officeart/2016/7/layout/RepeatingBendingProcessNew"/>
    <dgm:cxn modelId="{FF3E6B06-17CE-40F6-80D0-C9E8A3073724}" type="presParOf" srcId="{193BDB34-5D68-435E-B166-9C16D828A154}" destId="{EDE22C1B-9AD1-4840-AECA-B6FDE6EBCB06}" srcOrd="3" destOrd="0" presId="urn:microsoft.com/office/officeart/2016/7/layout/RepeatingBendingProcessNew"/>
    <dgm:cxn modelId="{B4DC2B47-34D2-44CC-A8AF-8836922F09C7}" type="presParOf" srcId="{EDE22C1B-9AD1-4840-AECA-B6FDE6EBCB06}" destId="{E02C0D4D-DB14-4095-B764-09C34DFA0318}" srcOrd="0" destOrd="0" presId="urn:microsoft.com/office/officeart/2016/7/layout/RepeatingBendingProcessNew"/>
    <dgm:cxn modelId="{6AA4DEC1-F93F-41D6-90A4-49D13DC85791}" type="presParOf" srcId="{193BDB34-5D68-435E-B166-9C16D828A154}" destId="{246A5983-B474-4240-8720-5B6E053B3B4D}" srcOrd="4" destOrd="0" presId="urn:microsoft.com/office/officeart/2016/7/layout/RepeatingBendingProcessNew"/>
    <dgm:cxn modelId="{F09F0010-52B9-439F-A0DE-B6018B62AA44}" type="presParOf" srcId="{193BDB34-5D68-435E-B166-9C16D828A154}" destId="{068731D0-38F0-4160-9D41-B8C009229150}" srcOrd="5" destOrd="0" presId="urn:microsoft.com/office/officeart/2016/7/layout/RepeatingBendingProcessNew"/>
    <dgm:cxn modelId="{D86FADF1-7C04-437B-B4EC-C0B307BE87EC}" type="presParOf" srcId="{068731D0-38F0-4160-9D41-B8C009229150}" destId="{50EED3AF-B7FE-4EA8-83D2-8341DE6DAD96}" srcOrd="0" destOrd="0" presId="urn:microsoft.com/office/officeart/2016/7/layout/RepeatingBendingProcessNew"/>
    <dgm:cxn modelId="{9B89FE81-C810-4856-B81E-A093F9A70E05}" type="presParOf" srcId="{193BDB34-5D68-435E-B166-9C16D828A154}" destId="{5283B747-954C-48F0-AE49-69863B8A94FC}" srcOrd="6" destOrd="0" presId="urn:microsoft.com/office/officeart/2016/7/layout/RepeatingBendingProcessNew"/>
    <dgm:cxn modelId="{7ED257D7-2318-4D0B-BB00-F9E2D0591A18}" type="presParOf" srcId="{193BDB34-5D68-435E-B166-9C16D828A154}" destId="{7E555759-6C9B-45AE-9425-5C68B38F1042}" srcOrd="7" destOrd="0" presId="urn:microsoft.com/office/officeart/2016/7/layout/RepeatingBendingProcessNew"/>
    <dgm:cxn modelId="{5DC545C0-E2E0-4CB2-8B2E-FEB29343A0D8}" type="presParOf" srcId="{7E555759-6C9B-45AE-9425-5C68B38F1042}" destId="{7FB08AD8-D00E-4E6F-A9A5-BA40DAB63CE3}" srcOrd="0" destOrd="0" presId="urn:microsoft.com/office/officeart/2016/7/layout/RepeatingBendingProcessNew"/>
    <dgm:cxn modelId="{B712EF1D-AC82-43D0-B7FB-07E1368D6C39}" type="presParOf" srcId="{193BDB34-5D68-435E-B166-9C16D828A154}" destId="{0B8EB916-4515-4E6E-B441-52AA078B4129}" srcOrd="8" destOrd="0" presId="urn:microsoft.com/office/officeart/2016/7/layout/RepeatingBendingProcessNew"/>
    <dgm:cxn modelId="{E401B6A6-83E8-42EC-975C-88EA73A0F579}" type="presParOf" srcId="{193BDB34-5D68-435E-B166-9C16D828A154}" destId="{0E330E9A-F34A-4248-A366-AE6D037CFAB3}" srcOrd="9" destOrd="0" presId="urn:microsoft.com/office/officeart/2016/7/layout/RepeatingBendingProcessNew"/>
    <dgm:cxn modelId="{9DDD1DBA-5C88-417F-A6F1-60E7559A5F8D}" type="presParOf" srcId="{0E330E9A-F34A-4248-A366-AE6D037CFAB3}" destId="{A70CFCE9-19A3-423C-A947-D9C0DB788167}" srcOrd="0" destOrd="0" presId="urn:microsoft.com/office/officeart/2016/7/layout/RepeatingBendingProcessNew"/>
    <dgm:cxn modelId="{CA4CD8F8-D5CA-48BD-8D78-916BAE0C189C}" type="presParOf" srcId="{193BDB34-5D68-435E-B166-9C16D828A154}" destId="{FBC5EEA7-AA65-42FE-BF85-22FCD3DD90AC}" srcOrd="10" destOrd="0" presId="urn:microsoft.com/office/officeart/2016/7/layout/RepeatingBendingProcessNew"/>
    <dgm:cxn modelId="{04DD4ED8-0A7E-4E18-85C8-B3536AB1F34F}" type="presParOf" srcId="{193BDB34-5D68-435E-B166-9C16D828A154}" destId="{95379BBB-0952-46F8-8740-685AA26C45EB}" srcOrd="11" destOrd="0" presId="urn:microsoft.com/office/officeart/2016/7/layout/RepeatingBendingProcessNew"/>
    <dgm:cxn modelId="{34875FA0-7C51-4935-896A-C7FE9D2D793A}" type="presParOf" srcId="{95379BBB-0952-46F8-8740-685AA26C45EB}" destId="{F3D1CFCF-3BAB-4774-9626-446313BC7DBC}" srcOrd="0" destOrd="0" presId="urn:microsoft.com/office/officeart/2016/7/layout/RepeatingBendingProcessNew"/>
    <dgm:cxn modelId="{B742E587-6C18-45F0-8BA3-33CE87A1E920}" type="presParOf" srcId="{193BDB34-5D68-435E-B166-9C16D828A154}" destId="{8A78F990-821A-451E-9A24-1789B8C06B08}" srcOrd="12" destOrd="0" presId="urn:microsoft.com/office/officeart/2016/7/layout/RepeatingBendingProcessNew"/>
    <dgm:cxn modelId="{0103E1EE-28FC-488A-9F47-B13D4CAF5A0C}" type="presParOf" srcId="{193BDB34-5D68-435E-B166-9C16D828A154}" destId="{5FB95934-45E1-4EFD-A29E-26DAB7493496}" srcOrd="13" destOrd="0" presId="urn:microsoft.com/office/officeart/2016/7/layout/RepeatingBendingProcessNew"/>
    <dgm:cxn modelId="{6F91E9E2-8BBF-4AAB-BB01-4D81CEB26D74}" type="presParOf" srcId="{5FB95934-45E1-4EFD-A29E-26DAB7493496}" destId="{9F9DBA8B-64D8-4895-95CE-83660640BC79}" srcOrd="0" destOrd="0" presId="urn:microsoft.com/office/officeart/2016/7/layout/RepeatingBendingProcessNew"/>
    <dgm:cxn modelId="{D84D3F54-8CD7-4648-A8CB-4A13984E3DF2}" type="presParOf" srcId="{193BDB34-5D68-435E-B166-9C16D828A154}" destId="{23B3607F-678F-4FDD-8714-97B06A6D064D}" srcOrd="14" destOrd="0" presId="urn:microsoft.com/office/officeart/2016/7/layout/RepeatingBendingProcessNew"/>
    <dgm:cxn modelId="{624F5570-25DC-4325-8CCF-2446EE02162F}" type="presParOf" srcId="{193BDB34-5D68-435E-B166-9C16D828A154}" destId="{538FCF9E-CF15-4A23-984C-462C6C32D05F}" srcOrd="15" destOrd="0" presId="urn:microsoft.com/office/officeart/2016/7/layout/RepeatingBendingProcessNew"/>
    <dgm:cxn modelId="{EC9183C6-89A9-45FB-AF1B-8FCF857E1F39}" type="presParOf" srcId="{538FCF9E-CF15-4A23-984C-462C6C32D05F}" destId="{E0D1FB2E-BBB9-4A49-B42D-BEF0A2B294A8}" srcOrd="0" destOrd="0" presId="urn:microsoft.com/office/officeart/2016/7/layout/RepeatingBendingProcessNew"/>
    <dgm:cxn modelId="{219E5B91-47A0-4F07-AD66-5D3FDC094CD4}" type="presParOf" srcId="{193BDB34-5D68-435E-B166-9C16D828A154}" destId="{852DD183-1F43-4123-8895-781A040585C7}" srcOrd="16" destOrd="0" presId="urn:microsoft.com/office/officeart/2016/7/layout/RepeatingBendingProcessNew"/>
    <dgm:cxn modelId="{51B57937-E0B5-4D44-A8A7-59983F6CB6E0}" type="presParOf" srcId="{193BDB34-5D68-435E-B166-9C16D828A154}" destId="{A7EFEA80-BF77-4904-9EA4-CB42EF6C31FA}" srcOrd="17" destOrd="0" presId="urn:microsoft.com/office/officeart/2016/7/layout/RepeatingBendingProcessNew"/>
    <dgm:cxn modelId="{197F2AAD-7D46-4ECD-8F7C-E0909565397C}" type="presParOf" srcId="{A7EFEA80-BF77-4904-9EA4-CB42EF6C31FA}" destId="{5783F9A5-04E1-4AD8-A1AF-0EA30BBE33B2}" srcOrd="0" destOrd="0" presId="urn:microsoft.com/office/officeart/2016/7/layout/RepeatingBendingProcessNew"/>
    <dgm:cxn modelId="{BDBA3925-6FD1-444B-A9F4-070630B2A221}" type="presParOf" srcId="{193BDB34-5D68-435E-B166-9C16D828A154}" destId="{840DFD84-B1B7-4DDF-90D5-E1532D08150D}" srcOrd="18" destOrd="0" presId="urn:microsoft.com/office/officeart/2016/7/layout/RepeatingBendingProcessNew"/>
    <dgm:cxn modelId="{04AC0104-7AC8-4F95-9029-45548029E7CE}" type="presParOf" srcId="{193BDB34-5D68-435E-B166-9C16D828A154}" destId="{D8F9B968-1E66-4423-B27D-6AF584D603F2}" srcOrd="19" destOrd="0" presId="urn:microsoft.com/office/officeart/2016/7/layout/RepeatingBendingProcessNew"/>
    <dgm:cxn modelId="{D28AAD58-96E5-408E-8BBF-081EF53C1843}" type="presParOf" srcId="{D8F9B968-1E66-4423-B27D-6AF584D603F2}" destId="{19008059-4AEB-4932-BCB0-64150CF2FFB2}" srcOrd="0" destOrd="0" presId="urn:microsoft.com/office/officeart/2016/7/layout/RepeatingBendingProcessNew"/>
    <dgm:cxn modelId="{D25B90EE-CAFA-4F1A-840B-81578A2F5C7D}" type="presParOf" srcId="{193BDB34-5D68-435E-B166-9C16D828A154}" destId="{2D7747C5-80AB-4BAE-9C25-68217A3B327B}" srcOrd="20" destOrd="0" presId="urn:microsoft.com/office/officeart/2016/7/layout/RepeatingBendingProcessNew"/>
    <dgm:cxn modelId="{6AB3290B-2E10-4083-A6EB-A6C1E2BA9CC2}" type="presParOf" srcId="{193BDB34-5D68-435E-B166-9C16D828A154}" destId="{775C995C-0047-42D1-B0D4-C4E09B34BA0A}" srcOrd="21" destOrd="0" presId="urn:microsoft.com/office/officeart/2016/7/layout/RepeatingBendingProcessNew"/>
    <dgm:cxn modelId="{7BA63BDE-8128-4509-ADD1-605248B615A1}" type="presParOf" srcId="{775C995C-0047-42D1-B0D4-C4E09B34BA0A}" destId="{DFB80B14-81E7-4750-A031-EAB0C85049C7}" srcOrd="0" destOrd="0" presId="urn:microsoft.com/office/officeart/2016/7/layout/RepeatingBendingProcessNew"/>
    <dgm:cxn modelId="{3608B7F6-710D-46E6-A47E-7A21F3428BDC}" type="presParOf" srcId="{193BDB34-5D68-435E-B166-9C16D828A154}" destId="{1694957A-3724-46A5-9EFC-4C01770D67D0}" srcOrd="22" destOrd="0" presId="urn:microsoft.com/office/officeart/2016/7/layout/RepeatingBendingProcessNew"/>
    <dgm:cxn modelId="{72C1E6BC-6AEE-4CA5-9865-B7A11BD13EAB}" type="presParOf" srcId="{193BDB34-5D68-435E-B166-9C16D828A154}" destId="{FCFD2582-83EA-4493-8063-C0C8677E9AB1}" srcOrd="23" destOrd="0" presId="urn:microsoft.com/office/officeart/2016/7/layout/RepeatingBendingProcessNew"/>
    <dgm:cxn modelId="{1A78BDC2-BE10-4FE2-B230-D799945E8842}" type="presParOf" srcId="{FCFD2582-83EA-4493-8063-C0C8677E9AB1}" destId="{2205841E-8FA9-4AD1-A500-C32D1A9977DC}" srcOrd="0" destOrd="0" presId="urn:microsoft.com/office/officeart/2016/7/layout/RepeatingBendingProcessNew"/>
    <dgm:cxn modelId="{E9163354-9504-4BDC-AB64-EC6C10F03362}" type="presParOf" srcId="{193BDB34-5D68-435E-B166-9C16D828A154}" destId="{79D6E774-E61E-4079-95A1-6447F180150A}" srcOrd="24" destOrd="0" presId="urn:microsoft.com/office/officeart/2016/7/layout/RepeatingBendingProcessNew"/>
    <dgm:cxn modelId="{43103BDD-B813-4781-89E8-1ADEC04D5147}" type="presParOf" srcId="{193BDB34-5D68-435E-B166-9C16D828A154}" destId="{C4DFF72E-6C59-4469-88F9-DC0B68365532}" srcOrd="25" destOrd="0" presId="urn:microsoft.com/office/officeart/2016/7/layout/RepeatingBendingProcessNew"/>
    <dgm:cxn modelId="{EBAC9402-611A-4FFE-9637-2B31F8118616}" type="presParOf" srcId="{C4DFF72E-6C59-4469-88F9-DC0B68365532}" destId="{F2D1E45F-2E5D-4E2D-B2D3-88C8DC5972EC}" srcOrd="0" destOrd="0" presId="urn:microsoft.com/office/officeart/2016/7/layout/RepeatingBendingProcessNew"/>
    <dgm:cxn modelId="{DBA22EBA-A781-466F-87B3-AF4527C0A60E}" type="presParOf" srcId="{193BDB34-5D68-435E-B166-9C16D828A154}" destId="{1E17BFEE-999E-418F-8998-3FC16AB4D6EA}" srcOrd="26" destOrd="0" presId="urn:microsoft.com/office/officeart/2016/7/layout/RepeatingBendingProcessNew"/>
    <dgm:cxn modelId="{0ADEB2F6-4175-4E7E-B869-C9E3227B7DE6}" type="presParOf" srcId="{193BDB34-5D68-435E-B166-9C16D828A154}" destId="{01B19432-AB75-4044-9F7C-12FAD103B6B0}" srcOrd="27" destOrd="0" presId="urn:microsoft.com/office/officeart/2016/7/layout/RepeatingBendingProcessNew"/>
    <dgm:cxn modelId="{5233496E-7F4A-4C38-89FC-D008F0881001}" type="presParOf" srcId="{01B19432-AB75-4044-9F7C-12FAD103B6B0}" destId="{8A88B16F-241B-4879-B0F3-C6A4C425530E}" srcOrd="0" destOrd="0" presId="urn:microsoft.com/office/officeart/2016/7/layout/RepeatingBendingProcessNew"/>
    <dgm:cxn modelId="{51617CC4-C74B-492A-9E98-C59E87800FB9}" type="presParOf" srcId="{193BDB34-5D68-435E-B166-9C16D828A154}" destId="{7E01466E-9E8F-4FA7-B1D1-9B6C7E140432}" srcOrd="28" destOrd="0" presId="urn:microsoft.com/office/officeart/2016/7/layout/RepeatingBendingProcessNew"/>
    <dgm:cxn modelId="{5B4C0BCB-ACD6-4818-A968-8B6452984B08}" type="presParOf" srcId="{193BDB34-5D68-435E-B166-9C16D828A154}" destId="{D84140F7-F145-4F81-A338-5EFD43F06434}" srcOrd="29" destOrd="0" presId="urn:microsoft.com/office/officeart/2016/7/layout/RepeatingBendingProcessNew"/>
    <dgm:cxn modelId="{E5938BAD-F196-411A-A9EC-8DF0F8A0F28D}" type="presParOf" srcId="{D84140F7-F145-4F81-A338-5EFD43F06434}" destId="{7EAE8066-6105-439F-8D4B-6240B1CA0A5A}" srcOrd="0" destOrd="0" presId="urn:microsoft.com/office/officeart/2016/7/layout/RepeatingBendingProcessNew"/>
    <dgm:cxn modelId="{F981265F-D3CB-4008-8FE9-291BA5C14C4B}" type="presParOf" srcId="{193BDB34-5D68-435E-B166-9C16D828A154}" destId="{EFA95C9C-62DB-45A3-A114-28E08B64BA27}" srcOrd="30" destOrd="0" presId="urn:microsoft.com/office/officeart/2016/7/layout/RepeatingBendingProcessNew"/>
    <dgm:cxn modelId="{E12DD72D-1DFA-4F7B-AD55-C35F143B6BC8}" type="presParOf" srcId="{193BDB34-5D68-435E-B166-9C16D828A154}" destId="{2C04E566-47BA-48B1-BC99-D97102A9A525}" srcOrd="31" destOrd="0" presId="urn:microsoft.com/office/officeart/2016/7/layout/RepeatingBendingProcessNew"/>
    <dgm:cxn modelId="{6324F687-D72B-4AD2-914B-EFE72B1525A7}" type="presParOf" srcId="{2C04E566-47BA-48B1-BC99-D97102A9A525}" destId="{2FBFB6A7-B93A-41FC-B984-646331F04334}" srcOrd="0" destOrd="0" presId="urn:microsoft.com/office/officeart/2016/7/layout/RepeatingBendingProcessNew"/>
    <dgm:cxn modelId="{02E13FA3-E6B0-48B8-A136-70CA479C0B40}" type="presParOf" srcId="{193BDB34-5D68-435E-B166-9C16D828A154}" destId="{683AA6C1-0C82-4EE2-B2F4-4B7C20095176}" srcOrd="32" destOrd="0" presId="urn:microsoft.com/office/officeart/2016/7/layout/RepeatingBendingProcessNew"/>
    <dgm:cxn modelId="{F2C6102C-206F-4676-89C5-8F193CD0B64A}" type="presParOf" srcId="{193BDB34-5D68-435E-B166-9C16D828A154}" destId="{6D11BC72-D14B-4B22-AE1A-8FAEFE77ED61}" srcOrd="33" destOrd="0" presId="urn:microsoft.com/office/officeart/2016/7/layout/RepeatingBendingProcessNew"/>
    <dgm:cxn modelId="{F52D9DB8-9B2E-477E-9BA9-A1234B43F9CA}" type="presParOf" srcId="{6D11BC72-D14B-4B22-AE1A-8FAEFE77ED61}" destId="{2A04A7E5-C91E-49EE-8899-168BE7485FA4}" srcOrd="0" destOrd="0" presId="urn:microsoft.com/office/officeart/2016/7/layout/RepeatingBendingProcessNew"/>
    <dgm:cxn modelId="{62206112-AED6-490B-A3BE-A9471A2E56FE}" type="presParOf" srcId="{193BDB34-5D68-435E-B166-9C16D828A154}" destId="{40CD3BF5-B567-4531-A796-6723ED69335C}" srcOrd="34" destOrd="0" presId="urn:microsoft.com/office/officeart/2016/7/layout/RepeatingBendingProcessNew"/>
    <dgm:cxn modelId="{128C9095-D064-4297-899B-F89489BEA6C8}" type="presParOf" srcId="{193BDB34-5D68-435E-B166-9C16D828A154}" destId="{67B0F611-3CE0-4BA9-B5B0-D14DF122073A}" srcOrd="35" destOrd="0" presId="urn:microsoft.com/office/officeart/2016/7/layout/RepeatingBendingProcessNew"/>
    <dgm:cxn modelId="{07CDF5F2-E3AF-4042-88ED-D2082BDAC6F5}" type="presParOf" srcId="{67B0F611-3CE0-4BA9-B5B0-D14DF122073A}" destId="{0946CAB1-F110-407B-A716-5AB6E88FD813}" srcOrd="0" destOrd="0" presId="urn:microsoft.com/office/officeart/2016/7/layout/RepeatingBendingProcessNew"/>
    <dgm:cxn modelId="{138F4091-3A50-41D0-BAC6-8497D5437D61}" type="presParOf" srcId="{193BDB34-5D68-435E-B166-9C16D828A154}" destId="{E3CFB5B2-A429-46B2-A974-2A6D4E82D301}" srcOrd="3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0428B9-1467-4CAB-80E5-822BF01A411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E8623ED-B834-4773-B9E8-FECE3769173B}">
      <dgm:prSet/>
      <dgm:spPr/>
      <dgm:t>
        <a:bodyPr/>
        <a:lstStyle/>
        <a:p>
          <a:pPr>
            <a:lnSpc>
              <a:spcPct val="100000"/>
            </a:lnSpc>
          </a:pPr>
          <a:r>
            <a:rPr lang="en-IN"/>
            <a:t>Advantages : </a:t>
          </a:r>
          <a:endParaRPr lang="en-US"/>
        </a:p>
      </dgm:t>
    </dgm:pt>
    <dgm:pt modelId="{25670A52-6BCA-42D2-BF50-CE0275EC0014}" type="parTrans" cxnId="{F6828258-4782-4158-AD2E-5A3E0DC2263B}">
      <dgm:prSet/>
      <dgm:spPr/>
      <dgm:t>
        <a:bodyPr/>
        <a:lstStyle/>
        <a:p>
          <a:endParaRPr lang="en-US"/>
        </a:p>
      </dgm:t>
    </dgm:pt>
    <dgm:pt modelId="{FACA7B24-DAA7-4FF9-BFDF-FAFEBAFBC67E}" type="sibTrans" cxnId="{F6828258-4782-4158-AD2E-5A3E0DC2263B}">
      <dgm:prSet/>
      <dgm:spPr/>
      <dgm:t>
        <a:bodyPr/>
        <a:lstStyle/>
        <a:p>
          <a:endParaRPr lang="en-US"/>
        </a:p>
      </dgm:t>
    </dgm:pt>
    <dgm:pt modelId="{2890F634-13ED-41F1-85A7-71651D25D781}">
      <dgm:prSet custT="1"/>
      <dgm:spPr/>
      <dgm:t>
        <a:bodyPr/>
        <a:lstStyle/>
        <a:p>
          <a:pPr>
            <a:lnSpc>
              <a:spcPct val="100000"/>
            </a:lnSpc>
          </a:pPr>
          <a:r>
            <a:rPr lang="en-IN" sz="2000">
              <a:latin typeface="Amasis MT Pro" panose="02040504050005020304" pitchFamily="18" charset="0"/>
            </a:rPr>
            <a:t>Huge data storage</a:t>
          </a:r>
          <a:endParaRPr lang="en-US" sz="2000">
            <a:latin typeface="Amasis MT Pro" panose="02040504050005020304" pitchFamily="18" charset="0"/>
          </a:endParaRPr>
        </a:p>
      </dgm:t>
    </dgm:pt>
    <dgm:pt modelId="{3BEB08A9-9261-4512-BBF8-A057E6890851}" type="parTrans" cxnId="{D503BC69-5A94-4BE9-B20C-F6B6B000EC22}">
      <dgm:prSet/>
      <dgm:spPr/>
      <dgm:t>
        <a:bodyPr/>
        <a:lstStyle/>
        <a:p>
          <a:endParaRPr lang="en-US"/>
        </a:p>
      </dgm:t>
    </dgm:pt>
    <dgm:pt modelId="{1A8A8971-3461-4559-82F1-26DBF59C1433}" type="sibTrans" cxnId="{D503BC69-5A94-4BE9-B20C-F6B6B000EC22}">
      <dgm:prSet/>
      <dgm:spPr/>
      <dgm:t>
        <a:bodyPr/>
        <a:lstStyle/>
        <a:p>
          <a:endParaRPr lang="en-US"/>
        </a:p>
      </dgm:t>
    </dgm:pt>
    <dgm:pt modelId="{91BC11E9-2EBB-4181-890E-B04073DA2043}">
      <dgm:prSet custT="1"/>
      <dgm:spPr/>
      <dgm:t>
        <a:bodyPr/>
        <a:lstStyle/>
        <a:p>
          <a:pPr>
            <a:lnSpc>
              <a:spcPct val="100000"/>
            </a:lnSpc>
          </a:pPr>
          <a:r>
            <a:rPr lang="en-IN" sz="2000">
              <a:latin typeface="Amasis MT Pro" panose="02040504050005020304" pitchFamily="18" charset="0"/>
            </a:rPr>
            <a:t>Data accessed – Sequential manner  </a:t>
          </a:r>
          <a:endParaRPr lang="en-US" sz="2000">
            <a:latin typeface="Amasis MT Pro" panose="02040504050005020304" pitchFamily="18" charset="0"/>
          </a:endParaRPr>
        </a:p>
      </dgm:t>
    </dgm:pt>
    <dgm:pt modelId="{A200FC0A-A8BB-43DA-B210-4992A62C7378}" type="parTrans" cxnId="{8AE0F2D4-9615-4A55-BFBF-5D2BD28202B8}">
      <dgm:prSet/>
      <dgm:spPr/>
      <dgm:t>
        <a:bodyPr/>
        <a:lstStyle/>
        <a:p>
          <a:endParaRPr lang="en-US"/>
        </a:p>
      </dgm:t>
    </dgm:pt>
    <dgm:pt modelId="{CD266371-936A-4385-AF9E-FEB5FADD6612}" type="sibTrans" cxnId="{8AE0F2D4-9615-4A55-BFBF-5D2BD28202B8}">
      <dgm:prSet/>
      <dgm:spPr/>
      <dgm:t>
        <a:bodyPr/>
        <a:lstStyle/>
        <a:p>
          <a:endParaRPr lang="en-US"/>
        </a:p>
      </dgm:t>
    </dgm:pt>
    <dgm:pt modelId="{0235B40A-019A-45A8-B531-E71E832F2637}">
      <dgm:prSet/>
      <dgm:spPr/>
      <dgm:t>
        <a:bodyPr/>
        <a:lstStyle/>
        <a:p>
          <a:pPr>
            <a:lnSpc>
              <a:spcPct val="100000"/>
            </a:lnSpc>
          </a:pPr>
          <a:r>
            <a:rPr lang="en-IN"/>
            <a:t>Disadvantage/Limitations:</a:t>
          </a:r>
          <a:endParaRPr lang="en-US"/>
        </a:p>
      </dgm:t>
    </dgm:pt>
    <dgm:pt modelId="{2E0309AA-AF50-4CD8-BE6B-C1476C608D3E}" type="parTrans" cxnId="{58EEBC5F-5A66-4D34-9AC9-617871BD02D0}">
      <dgm:prSet/>
      <dgm:spPr/>
      <dgm:t>
        <a:bodyPr/>
        <a:lstStyle/>
        <a:p>
          <a:endParaRPr lang="en-US"/>
        </a:p>
      </dgm:t>
    </dgm:pt>
    <dgm:pt modelId="{1D553625-88B8-4E61-BE3D-D9BD56164426}" type="sibTrans" cxnId="{58EEBC5F-5A66-4D34-9AC9-617871BD02D0}">
      <dgm:prSet/>
      <dgm:spPr/>
      <dgm:t>
        <a:bodyPr/>
        <a:lstStyle/>
        <a:p>
          <a:endParaRPr lang="en-US"/>
        </a:p>
      </dgm:t>
    </dgm:pt>
    <dgm:pt modelId="{F1799E38-7150-46AB-956E-558B34A2A591}">
      <dgm:prSet custT="1"/>
      <dgm:spPr/>
      <dgm:t>
        <a:bodyPr/>
        <a:lstStyle/>
        <a:p>
          <a:pPr algn="just">
            <a:lnSpc>
              <a:spcPct val="100000"/>
            </a:lnSpc>
            <a:buFont typeface="Arial" panose="020B0604020202020204" pitchFamily="34" charset="0"/>
            <a:buNone/>
          </a:pPr>
          <a:r>
            <a:rPr lang="en-IN" sz="2000">
              <a:latin typeface="Amasis MT Pro" panose="02040504050005020304" pitchFamily="18" charset="0"/>
            </a:rPr>
            <a:t>To fetch few records it take long time.</a:t>
          </a:r>
          <a:endParaRPr lang="en-US" sz="2000">
            <a:latin typeface="Amasis MT Pro" panose="02040504050005020304" pitchFamily="18" charset="0"/>
          </a:endParaRPr>
        </a:p>
      </dgm:t>
    </dgm:pt>
    <dgm:pt modelId="{9E58C2EC-357B-4405-BB38-EFD8A42784B8}" type="parTrans" cxnId="{8C42C1F3-E66C-4071-8CF1-1A6BC5ECB080}">
      <dgm:prSet/>
      <dgm:spPr/>
      <dgm:t>
        <a:bodyPr/>
        <a:lstStyle/>
        <a:p>
          <a:endParaRPr lang="en-US"/>
        </a:p>
      </dgm:t>
    </dgm:pt>
    <dgm:pt modelId="{E0BA8B84-5F3A-4951-BA42-C6212CB4AC6C}" type="sibTrans" cxnId="{8C42C1F3-E66C-4071-8CF1-1A6BC5ECB080}">
      <dgm:prSet/>
      <dgm:spPr/>
      <dgm:t>
        <a:bodyPr/>
        <a:lstStyle/>
        <a:p>
          <a:endParaRPr lang="en-US"/>
        </a:p>
      </dgm:t>
    </dgm:pt>
    <dgm:pt modelId="{290AC4BB-6A1B-4F14-BDBF-F25C65134582}">
      <dgm:prSet custT="1"/>
      <dgm:spPr/>
      <dgm:t>
        <a:bodyPr/>
        <a:lstStyle/>
        <a:p>
          <a:pPr algn="just">
            <a:lnSpc>
              <a:spcPct val="100000"/>
            </a:lnSpc>
            <a:buFont typeface="Arial" panose="020B0604020202020204" pitchFamily="34" charset="0"/>
            <a:buNone/>
          </a:pPr>
          <a:r>
            <a:rPr lang="en-IN" sz="2000">
              <a:latin typeface="Amasis MT Pro" panose="02040504050005020304" pitchFamily="18" charset="0"/>
            </a:rPr>
            <a:t>It has scan for entire distributed file system – To fetch small record</a:t>
          </a:r>
          <a:endParaRPr lang="en-US" sz="2000">
            <a:latin typeface="Amasis MT Pro" panose="02040504050005020304" pitchFamily="18" charset="0"/>
          </a:endParaRPr>
        </a:p>
      </dgm:t>
    </dgm:pt>
    <dgm:pt modelId="{60517758-2DDB-4040-8F34-5D08D6B0C107}" type="parTrans" cxnId="{5D6765D0-8ADE-4FFA-B074-5175C46A62A6}">
      <dgm:prSet/>
      <dgm:spPr/>
      <dgm:t>
        <a:bodyPr/>
        <a:lstStyle/>
        <a:p>
          <a:endParaRPr lang="en-US"/>
        </a:p>
      </dgm:t>
    </dgm:pt>
    <dgm:pt modelId="{A177B2C7-4055-4ECD-B5A6-FE528CA02571}" type="sibTrans" cxnId="{5D6765D0-8ADE-4FFA-B074-5175C46A62A6}">
      <dgm:prSet/>
      <dgm:spPr/>
      <dgm:t>
        <a:bodyPr/>
        <a:lstStyle/>
        <a:p>
          <a:endParaRPr lang="en-US"/>
        </a:p>
      </dgm:t>
    </dgm:pt>
    <dgm:pt modelId="{28E94ED1-BAE9-4C7E-87F0-E8E9ACA19BCA}">
      <dgm:prSet custT="1"/>
      <dgm:spPr/>
      <dgm:t>
        <a:bodyPr/>
        <a:lstStyle/>
        <a:p>
          <a:pPr algn="just">
            <a:lnSpc>
              <a:spcPct val="100000"/>
            </a:lnSpc>
            <a:buFont typeface="Arial" panose="020B0604020202020204" pitchFamily="34" charset="0"/>
            <a:buNone/>
          </a:pPr>
          <a:r>
            <a:rPr lang="en-IN" sz="2000">
              <a:latin typeface="Amasis MT Pro" panose="02040504050005020304" pitchFamily="18" charset="0"/>
            </a:rPr>
            <a:t>Hadoop doesn’t provide random access to database</a:t>
          </a:r>
          <a:endParaRPr lang="en-US" sz="2000">
            <a:latin typeface="Amasis MT Pro" panose="02040504050005020304" pitchFamily="18" charset="0"/>
          </a:endParaRPr>
        </a:p>
      </dgm:t>
    </dgm:pt>
    <dgm:pt modelId="{13DBD30B-DCF4-44A0-A3FA-1EE732E66901}" type="parTrans" cxnId="{53E95A1E-971A-4B69-A8D6-22E67FB69D58}">
      <dgm:prSet/>
      <dgm:spPr/>
      <dgm:t>
        <a:bodyPr/>
        <a:lstStyle/>
        <a:p>
          <a:endParaRPr lang="en-US"/>
        </a:p>
      </dgm:t>
    </dgm:pt>
    <dgm:pt modelId="{499FFB3F-0F4B-4FF2-9E3B-C552A0BC4E3E}" type="sibTrans" cxnId="{53E95A1E-971A-4B69-A8D6-22E67FB69D58}">
      <dgm:prSet/>
      <dgm:spPr/>
      <dgm:t>
        <a:bodyPr/>
        <a:lstStyle/>
        <a:p>
          <a:endParaRPr lang="en-US"/>
        </a:p>
      </dgm:t>
    </dgm:pt>
    <dgm:pt modelId="{B8C59D82-7CF2-4106-9412-50E32901DACF}" type="pres">
      <dgm:prSet presAssocID="{C00428B9-1467-4CAB-80E5-822BF01A411A}" presName="root" presStyleCnt="0">
        <dgm:presLayoutVars>
          <dgm:dir/>
          <dgm:resizeHandles val="exact"/>
        </dgm:presLayoutVars>
      </dgm:prSet>
      <dgm:spPr/>
    </dgm:pt>
    <dgm:pt modelId="{3578406C-1E8D-4CBC-BDD8-1F06CCEAE469}" type="pres">
      <dgm:prSet presAssocID="{FE8623ED-B834-4773-B9E8-FECE3769173B}" presName="compNode" presStyleCnt="0"/>
      <dgm:spPr/>
    </dgm:pt>
    <dgm:pt modelId="{FDD18EC0-3258-4146-B094-2C32A5DEB6D0}" type="pres">
      <dgm:prSet presAssocID="{FE8623ED-B834-4773-B9E8-FECE3769173B}" presName="bgRect" presStyleLbl="bgShp" presStyleIdx="0" presStyleCnt="2" custScaleY="98540"/>
      <dgm:spPr/>
    </dgm:pt>
    <dgm:pt modelId="{DB29216D-C7E8-40E8-AF24-DC789FFED375}" type="pres">
      <dgm:prSet presAssocID="{FE8623ED-B834-4773-B9E8-FECE3769173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D3AF2FB6-9777-425B-95AA-3CEAAB9E9AA4}" type="pres">
      <dgm:prSet presAssocID="{FE8623ED-B834-4773-B9E8-FECE3769173B}" presName="spaceRect" presStyleCnt="0"/>
      <dgm:spPr/>
    </dgm:pt>
    <dgm:pt modelId="{79C7F34C-2DB3-4090-8236-99E19949890D}" type="pres">
      <dgm:prSet presAssocID="{FE8623ED-B834-4773-B9E8-FECE3769173B}" presName="parTx" presStyleLbl="revTx" presStyleIdx="0" presStyleCnt="4">
        <dgm:presLayoutVars>
          <dgm:chMax val="0"/>
          <dgm:chPref val="0"/>
        </dgm:presLayoutVars>
      </dgm:prSet>
      <dgm:spPr/>
    </dgm:pt>
    <dgm:pt modelId="{46995966-B13A-4F53-AC27-6B2200065010}" type="pres">
      <dgm:prSet presAssocID="{FE8623ED-B834-4773-B9E8-FECE3769173B}" presName="desTx" presStyleLbl="revTx" presStyleIdx="1" presStyleCnt="4" custScaleX="109628">
        <dgm:presLayoutVars/>
      </dgm:prSet>
      <dgm:spPr/>
    </dgm:pt>
    <dgm:pt modelId="{A513E9BF-D504-4FB6-8141-B0814CA2312A}" type="pres">
      <dgm:prSet presAssocID="{FACA7B24-DAA7-4FF9-BFDF-FAFEBAFBC67E}" presName="sibTrans" presStyleCnt="0"/>
      <dgm:spPr/>
    </dgm:pt>
    <dgm:pt modelId="{9F1EB0EB-DAF1-4A51-8DFC-E66CABBC168F}" type="pres">
      <dgm:prSet presAssocID="{0235B40A-019A-45A8-B531-E71E832F2637}" presName="compNode" presStyleCnt="0"/>
      <dgm:spPr/>
    </dgm:pt>
    <dgm:pt modelId="{E934C592-5491-42B8-AF5A-F9E86F1D500F}" type="pres">
      <dgm:prSet presAssocID="{0235B40A-019A-45A8-B531-E71E832F2637}" presName="bgRect" presStyleLbl="bgShp" presStyleIdx="1" presStyleCnt="2" custScaleY="237893"/>
      <dgm:spPr/>
    </dgm:pt>
    <dgm:pt modelId="{EE159F7C-68CF-40CC-8EB0-97A3175B5A03}" type="pres">
      <dgm:prSet presAssocID="{0235B40A-019A-45A8-B531-E71E832F263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anner"/>
        </a:ext>
      </dgm:extLst>
    </dgm:pt>
    <dgm:pt modelId="{20061076-624E-4EEE-8F1F-29A612FE4801}" type="pres">
      <dgm:prSet presAssocID="{0235B40A-019A-45A8-B531-E71E832F2637}" presName="spaceRect" presStyleCnt="0"/>
      <dgm:spPr/>
    </dgm:pt>
    <dgm:pt modelId="{18AC813E-38DE-4C6F-BF93-F23CF4B6FF35}" type="pres">
      <dgm:prSet presAssocID="{0235B40A-019A-45A8-B531-E71E832F2637}" presName="parTx" presStyleLbl="revTx" presStyleIdx="2" presStyleCnt="4">
        <dgm:presLayoutVars>
          <dgm:chMax val="0"/>
          <dgm:chPref val="0"/>
        </dgm:presLayoutVars>
      </dgm:prSet>
      <dgm:spPr/>
    </dgm:pt>
    <dgm:pt modelId="{A72BBC08-6536-4172-9A46-C9D92203BFFD}" type="pres">
      <dgm:prSet presAssocID="{0235B40A-019A-45A8-B531-E71E832F2637}" presName="desTx" presStyleLbl="revTx" presStyleIdx="3" presStyleCnt="4" custScaleY="208346">
        <dgm:presLayoutVars/>
      </dgm:prSet>
      <dgm:spPr/>
    </dgm:pt>
  </dgm:ptLst>
  <dgm:cxnLst>
    <dgm:cxn modelId="{E432EB0F-0326-4DA9-91DF-D54DBF32332D}" type="presOf" srcId="{0235B40A-019A-45A8-B531-E71E832F2637}" destId="{18AC813E-38DE-4C6F-BF93-F23CF4B6FF35}" srcOrd="0" destOrd="0" presId="urn:microsoft.com/office/officeart/2018/2/layout/IconVerticalSolidList"/>
    <dgm:cxn modelId="{53E95A1E-971A-4B69-A8D6-22E67FB69D58}" srcId="{0235B40A-019A-45A8-B531-E71E832F2637}" destId="{28E94ED1-BAE9-4C7E-87F0-E8E9ACA19BCA}" srcOrd="2" destOrd="0" parTransId="{13DBD30B-DCF4-44A0-A3FA-1EE732E66901}" sibTransId="{499FFB3F-0F4B-4FF2-9E3B-C552A0BC4E3E}"/>
    <dgm:cxn modelId="{D7124D5F-C739-4296-889E-97092BCE856F}" type="presOf" srcId="{2890F634-13ED-41F1-85A7-71651D25D781}" destId="{46995966-B13A-4F53-AC27-6B2200065010}" srcOrd="0" destOrd="0" presId="urn:microsoft.com/office/officeart/2018/2/layout/IconVerticalSolidList"/>
    <dgm:cxn modelId="{58EEBC5F-5A66-4D34-9AC9-617871BD02D0}" srcId="{C00428B9-1467-4CAB-80E5-822BF01A411A}" destId="{0235B40A-019A-45A8-B531-E71E832F2637}" srcOrd="1" destOrd="0" parTransId="{2E0309AA-AF50-4CD8-BE6B-C1476C608D3E}" sibTransId="{1D553625-88B8-4E61-BE3D-D9BD56164426}"/>
    <dgm:cxn modelId="{D503BC69-5A94-4BE9-B20C-F6B6B000EC22}" srcId="{FE8623ED-B834-4773-B9E8-FECE3769173B}" destId="{2890F634-13ED-41F1-85A7-71651D25D781}" srcOrd="0" destOrd="0" parTransId="{3BEB08A9-9261-4512-BBF8-A057E6890851}" sibTransId="{1A8A8971-3461-4559-82F1-26DBF59C1433}"/>
    <dgm:cxn modelId="{370F9370-D309-4BAF-9841-D46238FE5DC7}" type="presOf" srcId="{FE8623ED-B834-4773-B9E8-FECE3769173B}" destId="{79C7F34C-2DB3-4090-8236-99E19949890D}" srcOrd="0" destOrd="0" presId="urn:microsoft.com/office/officeart/2018/2/layout/IconVerticalSolidList"/>
    <dgm:cxn modelId="{F6828258-4782-4158-AD2E-5A3E0DC2263B}" srcId="{C00428B9-1467-4CAB-80E5-822BF01A411A}" destId="{FE8623ED-B834-4773-B9E8-FECE3769173B}" srcOrd="0" destOrd="0" parTransId="{25670A52-6BCA-42D2-BF50-CE0275EC0014}" sibTransId="{FACA7B24-DAA7-4FF9-BFDF-FAFEBAFBC67E}"/>
    <dgm:cxn modelId="{3E8A1296-BC56-4E83-A1BE-0FB5D504EAF6}" type="presOf" srcId="{F1799E38-7150-46AB-956E-558B34A2A591}" destId="{A72BBC08-6536-4172-9A46-C9D92203BFFD}" srcOrd="0" destOrd="0" presId="urn:microsoft.com/office/officeart/2018/2/layout/IconVerticalSolidList"/>
    <dgm:cxn modelId="{936381B0-A2B4-49CB-938C-4E1D8D74778C}" type="presOf" srcId="{C00428B9-1467-4CAB-80E5-822BF01A411A}" destId="{B8C59D82-7CF2-4106-9412-50E32901DACF}" srcOrd="0" destOrd="0" presId="urn:microsoft.com/office/officeart/2018/2/layout/IconVerticalSolidList"/>
    <dgm:cxn modelId="{AB92BBC0-493F-4C26-9BCA-6C85251DE97B}" type="presOf" srcId="{91BC11E9-2EBB-4181-890E-B04073DA2043}" destId="{46995966-B13A-4F53-AC27-6B2200065010}" srcOrd="0" destOrd="1" presId="urn:microsoft.com/office/officeart/2018/2/layout/IconVerticalSolidList"/>
    <dgm:cxn modelId="{5D6765D0-8ADE-4FFA-B074-5175C46A62A6}" srcId="{0235B40A-019A-45A8-B531-E71E832F2637}" destId="{290AC4BB-6A1B-4F14-BDBF-F25C65134582}" srcOrd="1" destOrd="0" parTransId="{60517758-2DDB-4040-8F34-5D08D6B0C107}" sibTransId="{A177B2C7-4055-4ECD-B5A6-FE528CA02571}"/>
    <dgm:cxn modelId="{8AE0F2D4-9615-4A55-BFBF-5D2BD28202B8}" srcId="{FE8623ED-B834-4773-B9E8-FECE3769173B}" destId="{91BC11E9-2EBB-4181-890E-B04073DA2043}" srcOrd="1" destOrd="0" parTransId="{A200FC0A-A8BB-43DA-B210-4992A62C7378}" sibTransId="{CD266371-936A-4385-AF9E-FEB5FADD6612}"/>
    <dgm:cxn modelId="{47EBCEDE-6A43-4E22-B0D8-54DA5A06187D}" type="presOf" srcId="{290AC4BB-6A1B-4F14-BDBF-F25C65134582}" destId="{A72BBC08-6536-4172-9A46-C9D92203BFFD}" srcOrd="0" destOrd="1" presId="urn:microsoft.com/office/officeart/2018/2/layout/IconVerticalSolidList"/>
    <dgm:cxn modelId="{C4B213EE-6463-42D7-8A5B-65A079EF1BE5}" type="presOf" srcId="{28E94ED1-BAE9-4C7E-87F0-E8E9ACA19BCA}" destId="{A72BBC08-6536-4172-9A46-C9D92203BFFD}" srcOrd="0" destOrd="2" presId="urn:microsoft.com/office/officeart/2018/2/layout/IconVerticalSolidList"/>
    <dgm:cxn modelId="{8C42C1F3-E66C-4071-8CF1-1A6BC5ECB080}" srcId="{0235B40A-019A-45A8-B531-E71E832F2637}" destId="{F1799E38-7150-46AB-956E-558B34A2A591}" srcOrd="0" destOrd="0" parTransId="{9E58C2EC-357B-4405-BB38-EFD8A42784B8}" sibTransId="{E0BA8B84-5F3A-4951-BA42-C6212CB4AC6C}"/>
    <dgm:cxn modelId="{4B19AB6D-775E-4443-98F2-6C4A262E1274}" type="presParOf" srcId="{B8C59D82-7CF2-4106-9412-50E32901DACF}" destId="{3578406C-1E8D-4CBC-BDD8-1F06CCEAE469}" srcOrd="0" destOrd="0" presId="urn:microsoft.com/office/officeart/2018/2/layout/IconVerticalSolidList"/>
    <dgm:cxn modelId="{592B8829-2E52-465F-BD84-089589DB5C06}" type="presParOf" srcId="{3578406C-1E8D-4CBC-BDD8-1F06CCEAE469}" destId="{FDD18EC0-3258-4146-B094-2C32A5DEB6D0}" srcOrd="0" destOrd="0" presId="urn:microsoft.com/office/officeart/2018/2/layout/IconVerticalSolidList"/>
    <dgm:cxn modelId="{6C31E8B3-CC10-4321-B17F-0FA150243C72}" type="presParOf" srcId="{3578406C-1E8D-4CBC-BDD8-1F06CCEAE469}" destId="{DB29216D-C7E8-40E8-AF24-DC789FFED375}" srcOrd="1" destOrd="0" presId="urn:microsoft.com/office/officeart/2018/2/layout/IconVerticalSolidList"/>
    <dgm:cxn modelId="{5D8E6A27-DC69-4958-9923-0A4838891BFB}" type="presParOf" srcId="{3578406C-1E8D-4CBC-BDD8-1F06CCEAE469}" destId="{D3AF2FB6-9777-425B-95AA-3CEAAB9E9AA4}" srcOrd="2" destOrd="0" presId="urn:microsoft.com/office/officeart/2018/2/layout/IconVerticalSolidList"/>
    <dgm:cxn modelId="{FD35D090-4E12-4AFE-A6E6-28A4ED072A8A}" type="presParOf" srcId="{3578406C-1E8D-4CBC-BDD8-1F06CCEAE469}" destId="{79C7F34C-2DB3-4090-8236-99E19949890D}" srcOrd="3" destOrd="0" presId="urn:microsoft.com/office/officeart/2018/2/layout/IconVerticalSolidList"/>
    <dgm:cxn modelId="{44B4917B-F079-4659-BF29-C2D884E550CD}" type="presParOf" srcId="{3578406C-1E8D-4CBC-BDD8-1F06CCEAE469}" destId="{46995966-B13A-4F53-AC27-6B2200065010}" srcOrd="4" destOrd="0" presId="urn:microsoft.com/office/officeart/2018/2/layout/IconVerticalSolidList"/>
    <dgm:cxn modelId="{BE3A41B2-3A22-4F40-8558-EF6E993A173D}" type="presParOf" srcId="{B8C59D82-7CF2-4106-9412-50E32901DACF}" destId="{A513E9BF-D504-4FB6-8141-B0814CA2312A}" srcOrd="1" destOrd="0" presId="urn:microsoft.com/office/officeart/2018/2/layout/IconVerticalSolidList"/>
    <dgm:cxn modelId="{043C5211-88C0-4056-8611-0393035E6FFD}" type="presParOf" srcId="{B8C59D82-7CF2-4106-9412-50E32901DACF}" destId="{9F1EB0EB-DAF1-4A51-8DFC-E66CABBC168F}" srcOrd="2" destOrd="0" presId="urn:microsoft.com/office/officeart/2018/2/layout/IconVerticalSolidList"/>
    <dgm:cxn modelId="{9170E48E-1CF1-44C2-B59E-4E1427BC039A}" type="presParOf" srcId="{9F1EB0EB-DAF1-4A51-8DFC-E66CABBC168F}" destId="{E934C592-5491-42B8-AF5A-F9E86F1D500F}" srcOrd="0" destOrd="0" presId="urn:microsoft.com/office/officeart/2018/2/layout/IconVerticalSolidList"/>
    <dgm:cxn modelId="{6377DF6E-5D8A-4ABE-B8D0-339DAD633CCE}" type="presParOf" srcId="{9F1EB0EB-DAF1-4A51-8DFC-E66CABBC168F}" destId="{EE159F7C-68CF-40CC-8EB0-97A3175B5A03}" srcOrd="1" destOrd="0" presId="urn:microsoft.com/office/officeart/2018/2/layout/IconVerticalSolidList"/>
    <dgm:cxn modelId="{90BEFD40-0A6B-4A32-A0F2-5823123AFA1B}" type="presParOf" srcId="{9F1EB0EB-DAF1-4A51-8DFC-E66CABBC168F}" destId="{20061076-624E-4EEE-8F1F-29A612FE4801}" srcOrd="2" destOrd="0" presId="urn:microsoft.com/office/officeart/2018/2/layout/IconVerticalSolidList"/>
    <dgm:cxn modelId="{E23408B3-5795-4E81-926A-637CA1A2AE4F}" type="presParOf" srcId="{9F1EB0EB-DAF1-4A51-8DFC-E66CABBC168F}" destId="{18AC813E-38DE-4C6F-BF93-F23CF4B6FF35}" srcOrd="3" destOrd="0" presId="urn:microsoft.com/office/officeart/2018/2/layout/IconVerticalSolidList"/>
    <dgm:cxn modelId="{69666B98-398E-479C-A939-AA98E2AE8335}" type="presParOf" srcId="{9F1EB0EB-DAF1-4A51-8DFC-E66CABBC168F}" destId="{A72BBC08-6536-4172-9A46-C9D92203BFF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A5E630-BB4C-456A-9EE0-216C8377120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52E4B2C-D568-4ABE-8921-9892644D7233}">
      <dgm:prSet custT="1"/>
      <dgm:spPr/>
      <dgm:t>
        <a:bodyPr/>
        <a:lstStyle/>
        <a:p>
          <a:pPr algn="just"/>
          <a:r>
            <a:rPr lang="en-IN" sz="1800">
              <a:solidFill>
                <a:schemeClr val="tx1"/>
              </a:solidFill>
              <a:latin typeface="Amasis MT Pro" panose="02040504050005020304" pitchFamily="18" charset="0"/>
            </a:rPr>
            <a:t>HBASE: </a:t>
          </a:r>
          <a:r>
            <a:rPr lang="en-IN" sz="1800">
              <a:latin typeface="Amasis MT Pro" panose="02040504050005020304" pitchFamily="18" charset="0"/>
            </a:rPr>
            <a:t>Opensource non-relation distributed database written in Java. It is developed as part of “Apache Software Foundation’s ” Apache Hadoop project and runs on “Top of HDFS”.</a:t>
          </a:r>
          <a:endParaRPr lang="en-US" sz="1800">
            <a:latin typeface="Amasis MT Pro" panose="02040504050005020304" pitchFamily="18" charset="0"/>
          </a:endParaRPr>
        </a:p>
      </dgm:t>
    </dgm:pt>
    <dgm:pt modelId="{1C561A25-4532-497F-ADFF-C2AB685C2997}" type="parTrans" cxnId="{B27171CD-69EE-48B6-87A6-35EC84DBF0EA}">
      <dgm:prSet/>
      <dgm:spPr/>
      <dgm:t>
        <a:bodyPr/>
        <a:lstStyle/>
        <a:p>
          <a:endParaRPr lang="en-US"/>
        </a:p>
      </dgm:t>
    </dgm:pt>
    <dgm:pt modelId="{26E412F9-F4A9-49F6-AC83-26A1948D4CF4}" type="sibTrans" cxnId="{B27171CD-69EE-48B6-87A6-35EC84DBF0EA}">
      <dgm:prSet/>
      <dgm:spPr/>
      <dgm:t>
        <a:bodyPr/>
        <a:lstStyle/>
        <a:p>
          <a:endParaRPr lang="en-US"/>
        </a:p>
      </dgm:t>
    </dgm:pt>
    <dgm:pt modelId="{23593F2A-CDD2-4C64-AF69-C24E3160C9A2}">
      <dgm:prSet custT="1"/>
      <dgm:spPr/>
      <dgm:t>
        <a:bodyPr/>
        <a:lstStyle/>
        <a:p>
          <a:r>
            <a:rPr lang="en-IN" sz="2000">
              <a:solidFill>
                <a:schemeClr val="tx1"/>
              </a:solidFill>
              <a:latin typeface="Amasis MT Pro" panose="02040504050005020304" pitchFamily="18" charset="0"/>
            </a:rPr>
            <a:t>Its a </a:t>
          </a:r>
          <a:r>
            <a:rPr lang="en-IN" sz="2000">
              <a:solidFill>
                <a:srgbClr val="FF0000"/>
              </a:solidFill>
              <a:latin typeface="Amasis MT Pro" panose="02040504050005020304" pitchFamily="18" charset="0"/>
            </a:rPr>
            <a:t>column-oriented database </a:t>
          </a:r>
          <a:r>
            <a:rPr lang="en-IN" sz="2000">
              <a:solidFill>
                <a:schemeClr val="tx1"/>
              </a:solidFill>
              <a:latin typeface="Amasis MT Pro" panose="02040504050005020304" pitchFamily="18" charset="0"/>
            </a:rPr>
            <a:t>built on top of HDFS.</a:t>
          </a:r>
          <a:endParaRPr lang="en-US" sz="2000">
            <a:solidFill>
              <a:schemeClr val="tx1"/>
            </a:solidFill>
            <a:latin typeface="Amasis MT Pro" panose="02040504050005020304" pitchFamily="18" charset="0"/>
          </a:endParaRPr>
        </a:p>
      </dgm:t>
    </dgm:pt>
    <dgm:pt modelId="{7825E2D9-FE4B-458D-9FF0-48CFF79FC0B5}" type="parTrans" cxnId="{1CD8FA49-3B2C-4E5B-BFCC-80FD3F630E04}">
      <dgm:prSet/>
      <dgm:spPr/>
      <dgm:t>
        <a:bodyPr/>
        <a:lstStyle/>
        <a:p>
          <a:endParaRPr lang="en-US"/>
        </a:p>
      </dgm:t>
    </dgm:pt>
    <dgm:pt modelId="{5FC1D6C2-3FD6-4EF3-ADE7-BAB5414AFE4D}" type="sibTrans" cxnId="{1CD8FA49-3B2C-4E5B-BFCC-80FD3F630E04}">
      <dgm:prSet/>
      <dgm:spPr/>
      <dgm:t>
        <a:bodyPr/>
        <a:lstStyle/>
        <a:p>
          <a:endParaRPr lang="en-US"/>
        </a:p>
      </dgm:t>
    </dgm:pt>
    <dgm:pt modelId="{0C1E9D3F-6614-4813-A6D6-1E12EB10A66D}">
      <dgm:prSet custT="1"/>
      <dgm:spPr/>
      <dgm:t>
        <a:bodyPr/>
        <a:lstStyle/>
        <a:p>
          <a:r>
            <a:rPr lang="en-IN" sz="2000">
              <a:latin typeface="Amasis MT Pro" panose="02040504050005020304" pitchFamily="18" charset="0"/>
            </a:rPr>
            <a:t>Open-source project and “</a:t>
          </a:r>
          <a:r>
            <a:rPr lang="en-IN" sz="2000">
              <a:solidFill>
                <a:schemeClr val="tx1"/>
              </a:solidFill>
              <a:latin typeface="Amasis MT Pro" panose="02040504050005020304" pitchFamily="18" charset="0"/>
            </a:rPr>
            <a:t>Horizontally Scalable</a:t>
          </a:r>
          <a:r>
            <a:rPr lang="en-IN" sz="2000">
              <a:latin typeface="Amasis MT Pro" panose="02040504050005020304" pitchFamily="18" charset="0"/>
            </a:rPr>
            <a:t>”</a:t>
          </a:r>
          <a:endParaRPr lang="en-US" sz="2000">
            <a:latin typeface="Amasis MT Pro" panose="02040504050005020304" pitchFamily="18" charset="0"/>
          </a:endParaRPr>
        </a:p>
      </dgm:t>
    </dgm:pt>
    <dgm:pt modelId="{82200D91-3106-451E-9195-6D85E4CD09DA}" type="parTrans" cxnId="{2283DD7F-7035-41FC-A0C9-78873EE4A59E}">
      <dgm:prSet/>
      <dgm:spPr/>
      <dgm:t>
        <a:bodyPr/>
        <a:lstStyle/>
        <a:p>
          <a:endParaRPr lang="en-US"/>
        </a:p>
      </dgm:t>
    </dgm:pt>
    <dgm:pt modelId="{9B278D1D-73D1-480C-911D-C363BCADDB34}" type="sibTrans" cxnId="{2283DD7F-7035-41FC-A0C9-78873EE4A59E}">
      <dgm:prSet/>
      <dgm:spPr/>
      <dgm:t>
        <a:bodyPr/>
        <a:lstStyle/>
        <a:p>
          <a:endParaRPr lang="en-US"/>
        </a:p>
      </dgm:t>
    </dgm:pt>
    <dgm:pt modelId="{ED999CE8-9E9B-4D23-9211-75AE9266F471}">
      <dgm:prSet custT="1"/>
      <dgm:spPr/>
      <dgm:t>
        <a:bodyPr/>
        <a:lstStyle/>
        <a:p>
          <a:r>
            <a:rPr lang="en-IN" sz="2000">
              <a:latin typeface="Amasis MT Pro" panose="02040504050005020304" pitchFamily="18" charset="0"/>
            </a:rPr>
            <a:t>HBASE </a:t>
          </a:r>
          <a:r>
            <a:rPr lang="en-IN" sz="2000">
              <a:solidFill>
                <a:schemeClr val="tx1"/>
              </a:solidFill>
              <a:latin typeface="Amasis MT Pro" panose="02040504050005020304" pitchFamily="18" charset="0"/>
            </a:rPr>
            <a:t>– Data Model </a:t>
          </a:r>
          <a:r>
            <a:rPr lang="en-IN" sz="2000">
              <a:latin typeface="Amasis MT Pro" panose="02040504050005020304" pitchFamily="18" charset="0"/>
            </a:rPr>
            <a:t>– Similar – “Google’s Big Data Table”.</a:t>
          </a:r>
          <a:endParaRPr lang="en-US" sz="2000">
            <a:latin typeface="Amasis MT Pro" panose="02040504050005020304" pitchFamily="18" charset="0"/>
          </a:endParaRPr>
        </a:p>
      </dgm:t>
    </dgm:pt>
    <dgm:pt modelId="{20AD547E-8CB8-4ABA-A671-D5B23D61CDAF}" type="parTrans" cxnId="{3E908947-35F5-45AB-8B0D-DC8B3B060E80}">
      <dgm:prSet/>
      <dgm:spPr/>
      <dgm:t>
        <a:bodyPr/>
        <a:lstStyle/>
        <a:p>
          <a:endParaRPr lang="en-US"/>
        </a:p>
      </dgm:t>
    </dgm:pt>
    <dgm:pt modelId="{FBC7ED85-8D25-41A4-96E3-169C949E5E39}" type="sibTrans" cxnId="{3E908947-35F5-45AB-8B0D-DC8B3B060E80}">
      <dgm:prSet/>
      <dgm:spPr/>
      <dgm:t>
        <a:bodyPr/>
        <a:lstStyle/>
        <a:p>
          <a:endParaRPr lang="en-US"/>
        </a:p>
      </dgm:t>
    </dgm:pt>
    <dgm:pt modelId="{4B24EADA-D421-4DFF-B9C7-BAAEC0AFA88F}">
      <dgm:prSet custT="1"/>
      <dgm:spPr/>
      <dgm:t>
        <a:bodyPr/>
        <a:lstStyle/>
        <a:p>
          <a:r>
            <a:rPr lang="en-IN" sz="2000">
              <a:solidFill>
                <a:schemeClr val="tx1"/>
              </a:solidFill>
              <a:latin typeface="Amasis MT Pro" panose="02040504050005020304" pitchFamily="18" charset="0"/>
            </a:rPr>
            <a:t>Designed </a:t>
          </a:r>
          <a:r>
            <a:rPr lang="en-IN" sz="2000">
              <a:latin typeface="Amasis MT Pro" panose="02040504050005020304" pitchFamily="18" charset="0"/>
            </a:rPr>
            <a:t>– To provide </a:t>
          </a:r>
          <a:r>
            <a:rPr lang="en-IN" sz="2000">
              <a:solidFill>
                <a:srgbClr val="FF0000"/>
              </a:solidFill>
              <a:latin typeface="Amasis MT Pro" panose="02040504050005020304" pitchFamily="18" charset="0"/>
            </a:rPr>
            <a:t>quick  random access </a:t>
          </a:r>
          <a:r>
            <a:rPr lang="en-IN" sz="2000">
              <a:latin typeface="Amasis MT Pro" panose="02040504050005020304" pitchFamily="18" charset="0"/>
            </a:rPr>
            <a:t>to huge amounts of structured data.</a:t>
          </a:r>
          <a:endParaRPr lang="en-US" sz="2000">
            <a:latin typeface="Amasis MT Pro" panose="02040504050005020304" pitchFamily="18" charset="0"/>
          </a:endParaRPr>
        </a:p>
      </dgm:t>
    </dgm:pt>
    <dgm:pt modelId="{7E717305-8A09-43E5-AE58-E0CBC7C95470}" type="parTrans" cxnId="{AFA341CD-E6BE-4D05-B5D7-01EF7E2F1F57}">
      <dgm:prSet/>
      <dgm:spPr/>
      <dgm:t>
        <a:bodyPr/>
        <a:lstStyle/>
        <a:p>
          <a:endParaRPr lang="en-US"/>
        </a:p>
      </dgm:t>
    </dgm:pt>
    <dgm:pt modelId="{70BFDF76-3E0A-4B4D-B4F0-6A0D64704B52}" type="sibTrans" cxnId="{AFA341CD-E6BE-4D05-B5D7-01EF7E2F1F57}">
      <dgm:prSet/>
      <dgm:spPr/>
      <dgm:t>
        <a:bodyPr/>
        <a:lstStyle/>
        <a:p>
          <a:endParaRPr lang="en-US"/>
        </a:p>
      </dgm:t>
    </dgm:pt>
    <dgm:pt modelId="{6F4C4D97-F539-4C2C-AD05-8D291FA2CE46}">
      <dgm:prSet custT="1"/>
      <dgm:spPr/>
      <dgm:t>
        <a:bodyPr/>
        <a:lstStyle/>
        <a:p>
          <a:r>
            <a:rPr lang="en-IN" sz="2000">
              <a:latin typeface="Amasis MT Pro" panose="02040504050005020304" pitchFamily="18" charset="0"/>
            </a:rPr>
            <a:t>It leverages the “</a:t>
          </a:r>
          <a:r>
            <a:rPr lang="en-IN" sz="2000">
              <a:solidFill>
                <a:schemeClr val="tx1"/>
              </a:solidFill>
              <a:latin typeface="Amasis MT Pro" panose="02040504050005020304" pitchFamily="18" charset="0"/>
            </a:rPr>
            <a:t>fault tolerance</a:t>
          </a:r>
          <a:r>
            <a:rPr lang="en-IN" sz="2000">
              <a:latin typeface="Amasis MT Pro" panose="02040504050005020304" pitchFamily="18" charset="0"/>
            </a:rPr>
            <a:t>” provided by Hadoop file system and it is part of Hadoop ecosystem</a:t>
          </a:r>
          <a:r>
            <a:rPr lang="en-IN" sz="500"/>
            <a:t>.</a:t>
          </a:r>
          <a:endParaRPr lang="en-US" sz="500"/>
        </a:p>
      </dgm:t>
    </dgm:pt>
    <dgm:pt modelId="{C6D8B2D4-55C6-46C0-A9C0-D4227E43D81A}" type="parTrans" cxnId="{6CB5840A-1611-4396-AF28-258F0FB5BAC6}">
      <dgm:prSet/>
      <dgm:spPr/>
      <dgm:t>
        <a:bodyPr/>
        <a:lstStyle/>
        <a:p>
          <a:endParaRPr lang="en-US"/>
        </a:p>
      </dgm:t>
    </dgm:pt>
    <dgm:pt modelId="{75D37902-0C92-4AC2-B0C6-CEACC5AA8A90}" type="sibTrans" cxnId="{6CB5840A-1611-4396-AF28-258F0FB5BAC6}">
      <dgm:prSet/>
      <dgm:spPr/>
      <dgm:t>
        <a:bodyPr/>
        <a:lstStyle/>
        <a:p>
          <a:endParaRPr lang="en-US"/>
        </a:p>
      </dgm:t>
    </dgm:pt>
    <dgm:pt modelId="{62B47F8A-1B38-4BA0-B213-29010A1F8A3E}">
      <dgm:prSet custT="1"/>
      <dgm:spPr/>
      <dgm:t>
        <a:bodyPr/>
        <a:lstStyle/>
        <a:p>
          <a:r>
            <a:rPr lang="en-IN" sz="2000">
              <a:latin typeface="Amasis MT Pro" panose="02040504050005020304" pitchFamily="18" charset="0"/>
            </a:rPr>
            <a:t>It provides “</a:t>
          </a:r>
          <a:r>
            <a:rPr lang="en-IN" sz="2000">
              <a:solidFill>
                <a:schemeClr val="tx1"/>
              </a:solidFill>
              <a:latin typeface="Amasis MT Pro" panose="02040504050005020304" pitchFamily="18" charset="0"/>
            </a:rPr>
            <a:t>random real –time  read and write access</a:t>
          </a:r>
          <a:r>
            <a:rPr lang="en-IN" sz="2000">
              <a:solidFill>
                <a:srgbClr val="FF0000"/>
              </a:solidFill>
              <a:latin typeface="Amasis MT Pro" panose="02040504050005020304" pitchFamily="18" charset="0"/>
            </a:rPr>
            <a:t> </a:t>
          </a:r>
          <a:r>
            <a:rPr lang="en-IN" sz="2000">
              <a:latin typeface="Amasis MT Pro" panose="02040504050005020304" pitchFamily="18" charset="0"/>
            </a:rPr>
            <a:t>to the data in HDFS   </a:t>
          </a:r>
          <a:endParaRPr lang="en-US" sz="2000">
            <a:latin typeface="Amasis MT Pro" panose="02040504050005020304" pitchFamily="18" charset="0"/>
          </a:endParaRPr>
        </a:p>
      </dgm:t>
    </dgm:pt>
    <dgm:pt modelId="{4BC86C50-D97C-4E2B-A072-42BFECEFD50B}" type="parTrans" cxnId="{67D3EB91-363F-4322-AC70-4C1768198AEA}">
      <dgm:prSet/>
      <dgm:spPr/>
      <dgm:t>
        <a:bodyPr/>
        <a:lstStyle/>
        <a:p>
          <a:endParaRPr lang="en-US"/>
        </a:p>
      </dgm:t>
    </dgm:pt>
    <dgm:pt modelId="{115364A3-1C00-47EF-BD9E-F2A73469F089}" type="sibTrans" cxnId="{67D3EB91-363F-4322-AC70-4C1768198AEA}">
      <dgm:prSet/>
      <dgm:spPr/>
      <dgm:t>
        <a:bodyPr/>
        <a:lstStyle/>
        <a:p>
          <a:endParaRPr lang="en-US"/>
        </a:p>
      </dgm:t>
    </dgm:pt>
    <dgm:pt modelId="{3E051B29-E36A-4462-AFC3-BD05B42DF844}" type="pres">
      <dgm:prSet presAssocID="{58A5E630-BB4C-456A-9EE0-216C83771207}" presName="linear" presStyleCnt="0">
        <dgm:presLayoutVars>
          <dgm:animLvl val="lvl"/>
          <dgm:resizeHandles val="exact"/>
        </dgm:presLayoutVars>
      </dgm:prSet>
      <dgm:spPr/>
    </dgm:pt>
    <dgm:pt modelId="{8ED36B58-78C2-4A0D-B1F8-6799BCEE103A}" type="pres">
      <dgm:prSet presAssocID="{552E4B2C-D568-4ABE-8921-9892644D7233}" presName="parentText" presStyleLbl="node1" presStyleIdx="0" presStyleCnt="7" custLinFactNeighborX="443" custLinFactNeighborY="-23624">
        <dgm:presLayoutVars>
          <dgm:chMax val="0"/>
          <dgm:bulletEnabled val="1"/>
        </dgm:presLayoutVars>
      </dgm:prSet>
      <dgm:spPr/>
    </dgm:pt>
    <dgm:pt modelId="{48767BB2-3D69-4D27-8375-7B35B55221BE}" type="pres">
      <dgm:prSet presAssocID="{26E412F9-F4A9-49F6-AC83-26A1948D4CF4}" presName="spacer" presStyleCnt="0"/>
      <dgm:spPr/>
    </dgm:pt>
    <dgm:pt modelId="{124C8F17-EFF8-48A2-89B9-CAFE7B792155}" type="pres">
      <dgm:prSet presAssocID="{23593F2A-CDD2-4C64-AF69-C24E3160C9A2}" presName="parentText" presStyleLbl="node1" presStyleIdx="1" presStyleCnt="7">
        <dgm:presLayoutVars>
          <dgm:chMax val="0"/>
          <dgm:bulletEnabled val="1"/>
        </dgm:presLayoutVars>
      </dgm:prSet>
      <dgm:spPr/>
    </dgm:pt>
    <dgm:pt modelId="{5A527F9E-6167-4133-9AF2-7394ABE20C9C}" type="pres">
      <dgm:prSet presAssocID="{5FC1D6C2-3FD6-4EF3-ADE7-BAB5414AFE4D}" presName="spacer" presStyleCnt="0"/>
      <dgm:spPr/>
    </dgm:pt>
    <dgm:pt modelId="{5707242F-0E4E-442A-B117-FB0A1D085B3E}" type="pres">
      <dgm:prSet presAssocID="{0C1E9D3F-6614-4813-A6D6-1E12EB10A66D}" presName="parentText" presStyleLbl="node1" presStyleIdx="2" presStyleCnt="7">
        <dgm:presLayoutVars>
          <dgm:chMax val="0"/>
          <dgm:bulletEnabled val="1"/>
        </dgm:presLayoutVars>
      </dgm:prSet>
      <dgm:spPr/>
    </dgm:pt>
    <dgm:pt modelId="{60040F0C-0546-4AFD-A71C-F22B6D89F276}" type="pres">
      <dgm:prSet presAssocID="{9B278D1D-73D1-480C-911D-C363BCADDB34}" presName="spacer" presStyleCnt="0"/>
      <dgm:spPr/>
    </dgm:pt>
    <dgm:pt modelId="{17383321-F076-4F83-86B8-DBF906005CAF}" type="pres">
      <dgm:prSet presAssocID="{ED999CE8-9E9B-4D23-9211-75AE9266F471}" presName="parentText" presStyleLbl="node1" presStyleIdx="3" presStyleCnt="7" custLinFactY="4141" custLinFactNeighborX="-3240" custLinFactNeighborY="100000">
        <dgm:presLayoutVars>
          <dgm:chMax val="0"/>
          <dgm:bulletEnabled val="1"/>
        </dgm:presLayoutVars>
      </dgm:prSet>
      <dgm:spPr/>
    </dgm:pt>
    <dgm:pt modelId="{56179B18-DB3F-4D9E-8994-F8923C251EA0}" type="pres">
      <dgm:prSet presAssocID="{FBC7ED85-8D25-41A4-96E3-169C949E5E39}" presName="spacer" presStyleCnt="0"/>
      <dgm:spPr/>
    </dgm:pt>
    <dgm:pt modelId="{DC49E378-BD68-4CAE-9740-613A2A06D1AB}" type="pres">
      <dgm:prSet presAssocID="{4B24EADA-D421-4DFF-B9C7-BAAEC0AFA88F}" presName="parentText" presStyleLbl="node1" presStyleIdx="4" presStyleCnt="7">
        <dgm:presLayoutVars>
          <dgm:chMax val="0"/>
          <dgm:bulletEnabled val="1"/>
        </dgm:presLayoutVars>
      </dgm:prSet>
      <dgm:spPr/>
    </dgm:pt>
    <dgm:pt modelId="{213F048B-1E14-4DB4-BC17-35C2F8243C5B}" type="pres">
      <dgm:prSet presAssocID="{70BFDF76-3E0A-4B4D-B4F0-6A0D64704B52}" presName="spacer" presStyleCnt="0"/>
      <dgm:spPr/>
    </dgm:pt>
    <dgm:pt modelId="{70A2D4E5-61F8-432B-BC8D-4CC3F61631E9}" type="pres">
      <dgm:prSet presAssocID="{6F4C4D97-F539-4C2C-AD05-8D291FA2CE46}" presName="parentText" presStyleLbl="node1" presStyleIdx="5" presStyleCnt="7">
        <dgm:presLayoutVars>
          <dgm:chMax val="0"/>
          <dgm:bulletEnabled val="1"/>
        </dgm:presLayoutVars>
      </dgm:prSet>
      <dgm:spPr/>
    </dgm:pt>
    <dgm:pt modelId="{691292E4-BCED-471F-BD19-A93CCFC83DCC}" type="pres">
      <dgm:prSet presAssocID="{75D37902-0C92-4AC2-B0C6-CEACC5AA8A90}" presName="spacer" presStyleCnt="0"/>
      <dgm:spPr/>
    </dgm:pt>
    <dgm:pt modelId="{24E0A220-D2A7-4002-94D2-AB3C4A97117F}" type="pres">
      <dgm:prSet presAssocID="{62B47F8A-1B38-4BA0-B213-29010A1F8A3E}" presName="parentText" presStyleLbl="node1" presStyleIdx="6" presStyleCnt="7">
        <dgm:presLayoutVars>
          <dgm:chMax val="0"/>
          <dgm:bulletEnabled val="1"/>
        </dgm:presLayoutVars>
      </dgm:prSet>
      <dgm:spPr/>
    </dgm:pt>
  </dgm:ptLst>
  <dgm:cxnLst>
    <dgm:cxn modelId="{303A840A-F104-4B2A-8D44-4892431CEF8F}" type="presOf" srcId="{62B47F8A-1B38-4BA0-B213-29010A1F8A3E}" destId="{24E0A220-D2A7-4002-94D2-AB3C4A97117F}" srcOrd="0" destOrd="0" presId="urn:microsoft.com/office/officeart/2005/8/layout/vList2"/>
    <dgm:cxn modelId="{6CB5840A-1611-4396-AF28-258F0FB5BAC6}" srcId="{58A5E630-BB4C-456A-9EE0-216C83771207}" destId="{6F4C4D97-F539-4C2C-AD05-8D291FA2CE46}" srcOrd="5" destOrd="0" parTransId="{C6D8B2D4-55C6-46C0-A9C0-D4227E43D81A}" sibTransId="{75D37902-0C92-4AC2-B0C6-CEACC5AA8A90}"/>
    <dgm:cxn modelId="{575A943C-2770-4D9B-939E-47057AE7A26D}" type="presOf" srcId="{4B24EADA-D421-4DFF-B9C7-BAAEC0AFA88F}" destId="{DC49E378-BD68-4CAE-9740-613A2A06D1AB}" srcOrd="0" destOrd="0" presId="urn:microsoft.com/office/officeart/2005/8/layout/vList2"/>
    <dgm:cxn modelId="{3E908947-35F5-45AB-8B0D-DC8B3B060E80}" srcId="{58A5E630-BB4C-456A-9EE0-216C83771207}" destId="{ED999CE8-9E9B-4D23-9211-75AE9266F471}" srcOrd="3" destOrd="0" parTransId="{20AD547E-8CB8-4ABA-A671-D5B23D61CDAF}" sibTransId="{FBC7ED85-8D25-41A4-96E3-169C949E5E39}"/>
    <dgm:cxn modelId="{1CD8FA49-3B2C-4E5B-BFCC-80FD3F630E04}" srcId="{58A5E630-BB4C-456A-9EE0-216C83771207}" destId="{23593F2A-CDD2-4C64-AF69-C24E3160C9A2}" srcOrd="1" destOrd="0" parTransId="{7825E2D9-FE4B-458D-9FF0-48CFF79FC0B5}" sibTransId="{5FC1D6C2-3FD6-4EF3-ADE7-BAB5414AFE4D}"/>
    <dgm:cxn modelId="{D6EE824C-B351-47D2-B887-E88EDE830C40}" type="presOf" srcId="{6F4C4D97-F539-4C2C-AD05-8D291FA2CE46}" destId="{70A2D4E5-61F8-432B-BC8D-4CC3F61631E9}" srcOrd="0" destOrd="0" presId="urn:microsoft.com/office/officeart/2005/8/layout/vList2"/>
    <dgm:cxn modelId="{2283DD7F-7035-41FC-A0C9-78873EE4A59E}" srcId="{58A5E630-BB4C-456A-9EE0-216C83771207}" destId="{0C1E9D3F-6614-4813-A6D6-1E12EB10A66D}" srcOrd="2" destOrd="0" parTransId="{82200D91-3106-451E-9195-6D85E4CD09DA}" sibTransId="{9B278D1D-73D1-480C-911D-C363BCADDB34}"/>
    <dgm:cxn modelId="{67D3EB91-363F-4322-AC70-4C1768198AEA}" srcId="{58A5E630-BB4C-456A-9EE0-216C83771207}" destId="{62B47F8A-1B38-4BA0-B213-29010A1F8A3E}" srcOrd="6" destOrd="0" parTransId="{4BC86C50-D97C-4E2B-A072-42BFECEFD50B}" sibTransId="{115364A3-1C00-47EF-BD9E-F2A73469F089}"/>
    <dgm:cxn modelId="{0A3EB493-7AC0-42E1-B2B2-F6CA4CA4D581}" type="presOf" srcId="{23593F2A-CDD2-4C64-AF69-C24E3160C9A2}" destId="{124C8F17-EFF8-48A2-89B9-CAFE7B792155}" srcOrd="0" destOrd="0" presId="urn:microsoft.com/office/officeart/2005/8/layout/vList2"/>
    <dgm:cxn modelId="{BB4F7BB5-6D7B-4E2C-A55D-CB37E18687EF}" type="presOf" srcId="{0C1E9D3F-6614-4813-A6D6-1E12EB10A66D}" destId="{5707242F-0E4E-442A-B117-FB0A1D085B3E}" srcOrd="0" destOrd="0" presId="urn:microsoft.com/office/officeart/2005/8/layout/vList2"/>
    <dgm:cxn modelId="{AFA341CD-E6BE-4D05-B5D7-01EF7E2F1F57}" srcId="{58A5E630-BB4C-456A-9EE0-216C83771207}" destId="{4B24EADA-D421-4DFF-B9C7-BAAEC0AFA88F}" srcOrd="4" destOrd="0" parTransId="{7E717305-8A09-43E5-AE58-E0CBC7C95470}" sibTransId="{70BFDF76-3E0A-4B4D-B4F0-6A0D64704B52}"/>
    <dgm:cxn modelId="{B27171CD-69EE-48B6-87A6-35EC84DBF0EA}" srcId="{58A5E630-BB4C-456A-9EE0-216C83771207}" destId="{552E4B2C-D568-4ABE-8921-9892644D7233}" srcOrd="0" destOrd="0" parTransId="{1C561A25-4532-497F-ADFF-C2AB685C2997}" sibTransId="{26E412F9-F4A9-49F6-AC83-26A1948D4CF4}"/>
    <dgm:cxn modelId="{8633FBD3-9333-4349-B39E-BF7CD368B057}" type="presOf" srcId="{58A5E630-BB4C-456A-9EE0-216C83771207}" destId="{3E051B29-E36A-4462-AFC3-BD05B42DF844}" srcOrd="0" destOrd="0" presId="urn:microsoft.com/office/officeart/2005/8/layout/vList2"/>
    <dgm:cxn modelId="{312E27E3-45CF-4A32-BDF7-C840BFE8BF12}" type="presOf" srcId="{552E4B2C-D568-4ABE-8921-9892644D7233}" destId="{8ED36B58-78C2-4A0D-B1F8-6799BCEE103A}" srcOrd="0" destOrd="0" presId="urn:microsoft.com/office/officeart/2005/8/layout/vList2"/>
    <dgm:cxn modelId="{7879C2FB-525C-48FD-B4B9-3B9F3C80BE73}" type="presOf" srcId="{ED999CE8-9E9B-4D23-9211-75AE9266F471}" destId="{17383321-F076-4F83-86B8-DBF906005CAF}" srcOrd="0" destOrd="0" presId="urn:microsoft.com/office/officeart/2005/8/layout/vList2"/>
    <dgm:cxn modelId="{842B0CAE-32C9-4F6D-AE01-8CE99DF388ED}" type="presParOf" srcId="{3E051B29-E36A-4462-AFC3-BD05B42DF844}" destId="{8ED36B58-78C2-4A0D-B1F8-6799BCEE103A}" srcOrd="0" destOrd="0" presId="urn:microsoft.com/office/officeart/2005/8/layout/vList2"/>
    <dgm:cxn modelId="{062212E0-F66A-40D0-B712-571431C6080F}" type="presParOf" srcId="{3E051B29-E36A-4462-AFC3-BD05B42DF844}" destId="{48767BB2-3D69-4D27-8375-7B35B55221BE}" srcOrd="1" destOrd="0" presId="urn:microsoft.com/office/officeart/2005/8/layout/vList2"/>
    <dgm:cxn modelId="{5C60FE0B-D840-4317-85E0-0D280FB311EE}" type="presParOf" srcId="{3E051B29-E36A-4462-AFC3-BD05B42DF844}" destId="{124C8F17-EFF8-48A2-89B9-CAFE7B792155}" srcOrd="2" destOrd="0" presId="urn:microsoft.com/office/officeart/2005/8/layout/vList2"/>
    <dgm:cxn modelId="{9F71A4FD-AF49-4600-8E52-885563F558BE}" type="presParOf" srcId="{3E051B29-E36A-4462-AFC3-BD05B42DF844}" destId="{5A527F9E-6167-4133-9AF2-7394ABE20C9C}" srcOrd="3" destOrd="0" presId="urn:microsoft.com/office/officeart/2005/8/layout/vList2"/>
    <dgm:cxn modelId="{36C27BD0-A6C3-4AE0-AB95-032113CDA6AD}" type="presParOf" srcId="{3E051B29-E36A-4462-AFC3-BD05B42DF844}" destId="{5707242F-0E4E-442A-B117-FB0A1D085B3E}" srcOrd="4" destOrd="0" presId="urn:microsoft.com/office/officeart/2005/8/layout/vList2"/>
    <dgm:cxn modelId="{54CA0BB7-8F33-4A4C-8376-6D45B5BDDE10}" type="presParOf" srcId="{3E051B29-E36A-4462-AFC3-BD05B42DF844}" destId="{60040F0C-0546-4AFD-A71C-F22B6D89F276}" srcOrd="5" destOrd="0" presId="urn:microsoft.com/office/officeart/2005/8/layout/vList2"/>
    <dgm:cxn modelId="{D1A70D6C-E229-4ED7-A23B-3190E3DF1C00}" type="presParOf" srcId="{3E051B29-E36A-4462-AFC3-BD05B42DF844}" destId="{17383321-F076-4F83-86B8-DBF906005CAF}" srcOrd="6" destOrd="0" presId="urn:microsoft.com/office/officeart/2005/8/layout/vList2"/>
    <dgm:cxn modelId="{2F87F72C-A894-4665-88EF-C4042E0A68D8}" type="presParOf" srcId="{3E051B29-E36A-4462-AFC3-BD05B42DF844}" destId="{56179B18-DB3F-4D9E-8994-F8923C251EA0}" srcOrd="7" destOrd="0" presId="urn:microsoft.com/office/officeart/2005/8/layout/vList2"/>
    <dgm:cxn modelId="{707D240D-9920-4726-A4CF-606C1B7A5EA9}" type="presParOf" srcId="{3E051B29-E36A-4462-AFC3-BD05B42DF844}" destId="{DC49E378-BD68-4CAE-9740-613A2A06D1AB}" srcOrd="8" destOrd="0" presId="urn:microsoft.com/office/officeart/2005/8/layout/vList2"/>
    <dgm:cxn modelId="{132A16F7-B0A9-48FE-B800-9EBF612FEC04}" type="presParOf" srcId="{3E051B29-E36A-4462-AFC3-BD05B42DF844}" destId="{213F048B-1E14-4DB4-BC17-35C2F8243C5B}" srcOrd="9" destOrd="0" presId="urn:microsoft.com/office/officeart/2005/8/layout/vList2"/>
    <dgm:cxn modelId="{944F4C88-37E8-4691-8304-8D5141853DD5}" type="presParOf" srcId="{3E051B29-E36A-4462-AFC3-BD05B42DF844}" destId="{70A2D4E5-61F8-432B-BC8D-4CC3F61631E9}" srcOrd="10" destOrd="0" presId="urn:microsoft.com/office/officeart/2005/8/layout/vList2"/>
    <dgm:cxn modelId="{8FDD810E-C104-4BB9-A61C-2B11EC0BD3CC}" type="presParOf" srcId="{3E051B29-E36A-4462-AFC3-BD05B42DF844}" destId="{691292E4-BCED-471F-BD19-A93CCFC83DCC}" srcOrd="11" destOrd="0" presId="urn:microsoft.com/office/officeart/2005/8/layout/vList2"/>
    <dgm:cxn modelId="{B470F78B-3E0A-4C90-A083-572B4AA51966}" type="presParOf" srcId="{3E051B29-E36A-4462-AFC3-BD05B42DF844}" destId="{24E0A220-D2A7-4002-94D2-AB3C4A97117F}"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07011C-DA63-4BB9-B7E3-5A5D1ACF46F5}">
      <dsp:nvSpPr>
        <dsp:cNvPr id="0" name=""/>
        <dsp:cNvSpPr/>
      </dsp:nvSpPr>
      <dsp:spPr>
        <a:xfrm>
          <a:off x="1355903" y="459509"/>
          <a:ext cx="281380" cy="91440"/>
        </a:xfrm>
        <a:custGeom>
          <a:avLst/>
          <a:gdLst/>
          <a:ahLst/>
          <a:cxnLst/>
          <a:rect l="0" t="0" r="0" b="0"/>
          <a:pathLst>
            <a:path>
              <a:moveTo>
                <a:pt x="0" y="45720"/>
              </a:moveTo>
              <a:lnTo>
                <a:pt x="28138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88794" y="503670"/>
        <a:ext cx="15599" cy="3119"/>
      </dsp:txXfrm>
    </dsp:sp>
    <dsp:sp modelId="{DF340760-07CC-4C37-A429-2CD6166FE8AA}">
      <dsp:nvSpPr>
        <dsp:cNvPr id="0" name=""/>
        <dsp:cNvSpPr/>
      </dsp:nvSpPr>
      <dsp:spPr>
        <a:xfrm>
          <a:off x="1266" y="98298"/>
          <a:ext cx="1356437" cy="8138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67" tIns="69768" rIns="66467" bIns="69768" numCol="1" spcCol="1270" anchor="ctr" anchorCtr="0">
          <a:noAutofit/>
        </a:bodyPr>
        <a:lstStyle/>
        <a:p>
          <a:pPr marL="0" lvl="0" indent="0" algn="ctr" defTabSz="711200">
            <a:lnSpc>
              <a:spcPct val="90000"/>
            </a:lnSpc>
            <a:spcBef>
              <a:spcPct val="0"/>
            </a:spcBef>
            <a:spcAft>
              <a:spcPct val="35000"/>
            </a:spcAft>
            <a:buNone/>
          </a:pPr>
          <a:r>
            <a:rPr lang="en-IN" sz="1600" kern="1200"/>
            <a:t>Why we need HBASE</a:t>
          </a:r>
          <a:endParaRPr lang="en-US" sz="1600" kern="1200"/>
        </a:p>
      </dsp:txBody>
      <dsp:txXfrm>
        <a:off x="1266" y="98298"/>
        <a:ext cx="1356437" cy="813862"/>
      </dsp:txXfrm>
    </dsp:sp>
    <dsp:sp modelId="{EDE22C1B-9AD1-4840-AECA-B6FDE6EBCB06}">
      <dsp:nvSpPr>
        <dsp:cNvPr id="0" name=""/>
        <dsp:cNvSpPr/>
      </dsp:nvSpPr>
      <dsp:spPr>
        <a:xfrm>
          <a:off x="3024321" y="459509"/>
          <a:ext cx="281380" cy="91440"/>
        </a:xfrm>
        <a:custGeom>
          <a:avLst/>
          <a:gdLst/>
          <a:ahLst/>
          <a:cxnLst/>
          <a:rect l="0" t="0" r="0" b="0"/>
          <a:pathLst>
            <a:path>
              <a:moveTo>
                <a:pt x="0" y="45720"/>
              </a:moveTo>
              <a:lnTo>
                <a:pt x="281380"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7212" y="503670"/>
        <a:ext cx="15599" cy="3119"/>
      </dsp:txXfrm>
    </dsp:sp>
    <dsp:sp modelId="{71C6A4D0-06CB-4E9D-AD94-BA3A4057E4B4}">
      <dsp:nvSpPr>
        <dsp:cNvPr id="0" name=""/>
        <dsp:cNvSpPr/>
      </dsp:nvSpPr>
      <dsp:spPr>
        <a:xfrm>
          <a:off x="1669684" y="98298"/>
          <a:ext cx="1356437" cy="81386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67" tIns="69768" rIns="66467" bIns="69768" numCol="1" spcCol="1270" anchor="ctr" anchorCtr="0">
          <a:noAutofit/>
        </a:bodyPr>
        <a:lstStyle/>
        <a:p>
          <a:pPr marL="0" lvl="0" indent="0" algn="ctr" defTabSz="711200">
            <a:lnSpc>
              <a:spcPct val="90000"/>
            </a:lnSpc>
            <a:spcBef>
              <a:spcPct val="0"/>
            </a:spcBef>
            <a:spcAft>
              <a:spcPct val="35000"/>
            </a:spcAft>
            <a:buNone/>
          </a:pPr>
          <a:r>
            <a:rPr lang="en-IN" sz="1600" kern="1200"/>
            <a:t>Limitations of HADOOP</a:t>
          </a:r>
          <a:endParaRPr lang="en-US" sz="1600" kern="1200"/>
        </a:p>
      </dsp:txBody>
      <dsp:txXfrm>
        <a:off x="1669684" y="98298"/>
        <a:ext cx="1356437" cy="813862"/>
      </dsp:txXfrm>
    </dsp:sp>
    <dsp:sp modelId="{068731D0-38F0-4160-9D41-B8C009229150}">
      <dsp:nvSpPr>
        <dsp:cNvPr id="0" name=""/>
        <dsp:cNvSpPr/>
      </dsp:nvSpPr>
      <dsp:spPr>
        <a:xfrm>
          <a:off x="4692739" y="459509"/>
          <a:ext cx="281380" cy="91440"/>
        </a:xfrm>
        <a:custGeom>
          <a:avLst/>
          <a:gdLst/>
          <a:ahLst/>
          <a:cxnLst/>
          <a:rect l="0" t="0" r="0" b="0"/>
          <a:pathLst>
            <a:path>
              <a:moveTo>
                <a:pt x="0" y="45720"/>
              </a:moveTo>
              <a:lnTo>
                <a:pt x="281380"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25630" y="503670"/>
        <a:ext cx="15599" cy="3119"/>
      </dsp:txXfrm>
    </dsp:sp>
    <dsp:sp modelId="{246A5983-B474-4240-8720-5B6E053B3B4D}">
      <dsp:nvSpPr>
        <dsp:cNvPr id="0" name=""/>
        <dsp:cNvSpPr/>
      </dsp:nvSpPr>
      <dsp:spPr>
        <a:xfrm>
          <a:off x="3338102" y="98298"/>
          <a:ext cx="1356437" cy="81386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67" tIns="69768" rIns="66467" bIns="69768" numCol="1" spcCol="1270" anchor="ctr" anchorCtr="0">
          <a:noAutofit/>
        </a:bodyPr>
        <a:lstStyle/>
        <a:p>
          <a:pPr marL="0" lvl="0" indent="0" algn="ctr" defTabSz="711200">
            <a:lnSpc>
              <a:spcPct val="90000"/>
            </a:lnSpc>
            <a:spcBef>
              <a:spcPct val="0"/>
            </a:spcBef>
            <a:spcAft>
              <a:spcPct val="35000"/>
            </a:spcAft>
            <a:buNone/>
          </a:pPr>
          <a:r>
            <a:rPr lang="en-IN" sz="1600" kern="1200"/>
            <a:t>What is Apache HBASE</a:t>
          </a:r>
          <a:endParaRPr lang="en-US" sz="1600" kern="1200"/>
        </a:p>
      </dsp:txBody>
      <dsp:txXfrm>
        <a:off x="3338102" y="98298"/>
        <a:ext cx="1356437" cy="813862"/>
      </dsp:txXfrm>
    </dsp:sp>
    <dsp:sp modelId="{7E555759-6C9B-45AE-9425-5C68B38F1042}">
      <dsp:nvSpPr>
        <dsp:cNvPr id="0" name=""/>
        <dsp:cNvSpPr/>
      </dsp:nvSpPr>
      <dsp:spPr>
        <a:xfrm>
          <a:off x="679485" y="910361"/>
          <a:ext cx="5005253" cy="278003"/>
        </a:xfrm>
        <a:custGeom>
          <a:avLst/>
          <a:gdLst/>
          <a:ahLst/>
          <a:cxnLst/>
          <a:rect l="0" t="0" r="0" b="0"/>
          <a:pathLst>
            <a:path>
              <a:moveTo>
                <a:pt x="5005253" y="0"/>
              </a:moveTo>
              <a:lnTo>
                <a:pt x="5005253" y="156101"/>
              </a:lnTo>
              <a:lnTo>
                <a:pt x="0" y="156101"/>
              </a:lnTo>
              <a:lnTo>
                <a:pt x="0" y="278003"/>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56743" y="1047802"/>
        <a:ext cx="250737" cy="3119"/>
      </dsp:txXfrm>
    </dsp:sp>
    <dsp:sp modelId="{5283B747-954C-48F0-AE49-69863B8A94FC}">
      <dsp:nvSpPr>
        <dsp:cNvPr id="0" name=""/>
        <dsp:cNvSpPr/>
      </dsp:nvSpPr>
      <dsp:spPr>
        <a:xfrm>
          <a:off x="5006520" y="98298"/>
          <a:ext cx="1356437" cy="81386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67" tIns="69768" rIns="66467" bIns="69768" numCol="1" spcCol="1270" anchor="ctr" anchorCtr="0">
          <a:noAutofit/>
        </a:bodyPr>
        <a:lstStyle/>
        <a:p>
          <a:pPr marL="0" lvl="0" indent="0" algn="ctr" defTabSz="711200">
            <a:lnSpc>
              <a:spcPct val="90000"/>
            </a:lnSpc>
            <a:spcBef>
              <a:spcPct val="0"/>
            </a:spcBef>
            <a:spcAft>
              <a:spcPct val="35000"/>
            </a:spcAft>
            <a:buNone/>
          </a:pPr>
          <a:r>
            <a:rPr lang="en-IN" sz="1600" kern="1200"/>
            <a:t>Difference between HDFS  &amp; HBASE</a:t>
          </a:r>
          <a:endParaRPr lang="en-US" sz="1600" kern="1200"/>
        </a:p>
      </dsp:txBody>
      <dsp:txXfrm>
        <a:off x="5006520" y="98298"/>
        <a:ext cx="1356437" cy="813862"/>
      </dsp:txXfrm>
    </dsp:sp>
    <dsp:sp modelId="{0E330E9A-F34A-4248-A366-AE6D037CFAB3}">
      <dsp:nvSpPr>
        <dsp:cNvPr id="0" name=""/>
        <dsp:cNvSpPr/>
      </dsp:nvSpPr>
      <dsp:spPr>
        <a:xfrm>
          <a:off x="1355903" y="1581975"/>
          <a:ext cx="281380" cy="91440"/>
        </a:xfrm>
        <a:custGeom>
          <a:avLst/>
          <a:gdLst/>
          <a:ahLst/>
          <a:cxnLst/>
          <a:rect l="0" t="0" r="0" b="0"/>
          <a:pathLst>
            <a:path>
              <a:moveTo>
                <a:pt x="0" y="45720"/>
              </a:moveTo>
              <a:lnTo>
                <a:pt x="157790" y="45720"/>
              </a:lnTo>
              <a:lnTo>
                <a:pt x="157790" y="49097"/>
              </a:lnTo>
              <a:lnTo>
                <a:pt x="281380" y="49097"/>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488794" y="1626135"/>
        <a:ext cx="15599" cy="3119"/>
      </dsp:txXfrm>
    </dsp:sp>
    <dsp:sp modelId="{0B8EB916-4515-4E6E-B441-52AA078B4129}">
      <dsp:nvSpPr>
        <dsp:cNvPr id="0" name=""/>
        <dsp:cNvSpPr/>
      </dsp:nvSpPr>
      <dsp:spPr>
        <a:xfrm>
          <a:off x="1266" y="1220764"/>
          <a:ext cx="1356437" cy="81386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67" tIns="69768" rIns="66467" bIns="69768" numCol="1" spcCol="1270" anchor="ctr" anchorCtr="0">
          <a:noAutofit/>
        </a:bodyPr>
        <a:lstStyle/>
        <a:p>
          <a:pPr marL="0" lvl="0" indent="0" algn="ctr" defTabSz="711200">
            <a:lnSpc>
              <a:spcPct val="90000"/>
            </a:lnSpc>
            <a:spcBef>
              <a:spcPct val="0"/>
            </a:spcBef>
            <a:spcAft>
              <a:spcPct val="35000"/>
            </a:spcAft>
            <a:buNone/>
          </a:pPr>
          <a:r>
            <a:rPr lang="en-IN" sz="1600" kern="1200"/>
            <a:t>Why HBase</a:t>
          </a:r>
        </a:p>
      </dsp:txBody>
      <dsp:txXfrm>
        <a:off x="1266" y="1220764"/>
        <a:ext cx="1356437" cy="813862"/>
      </dsp:txXfrm>
    </dsp:sp>
    <dsp:sp modelId="{95379BBB-0952-46F8-8740-685AA26C45EB}">
      <dsp:nvSpPr>
        <dsp:cNvPr id="0" name=""/>
        <dsp:cNvSpPr/>
      </dsp:nvSpPr>
      <dsp:spPr>
        <a:xfrm>
          <a:off x="3024321" y="1585352"/>
          <a:ext cx="281380" cy="91440"/>
        </a:xfrm>
        <a:custGeom>
          <a:avLst/>
          <a:gdLst/>
          <a:ahLst/>
          <a:cxnLst/>
          <a:rect l="0" t="0" r="0" b="0"/>
          <a:pathLst>
            <a:path>
              <a:moveTo>
                <a:pt x="0" y="45720"/>
              </a:moveTo>
              <a:lnTo>
                <a:pt x="28138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157212" y="1629513"/>
        <a:ext cx="15599" cy="3119"/>
      </dsp:txXfrm>
    </dsp:sp>
    <dsp:sp modelId="{FBC5EEA7-AA65-42FE-BF85-22FCD3DD90AC}">
      <dsp:nvSpPr>
        <dsp:cNvPr id="0" name=""/>
        <dsp:cNvSpPr/>
      </dsp:nvSpPr>
      <dsp:spPr>
        <a:xfrm>
          <a:off x="1669684" y="1224141"/>
          <a:ext cx="1356437" cy="8138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67" tIns="69768" rIns="66467" bIns="69768" numCol="1" spcCol="1270" anchor="ctr" anchorCtr="0">
          <a:noAutofit/>
        </a:bodyPr>
        <a:lstStyle/>
        <a:p>
          <a:pPr marL="0" lvl="0" indent="0" algn="ctr" defTabSz="711200">
            <a:lnSpc>
              <a:spcPct val="90000"/>
            </a:lnSpc>
            <a:spcBef>
              <a:spcPct val="0"/>
            </a:spcBef>
            <a:spcAft>
              <a:spcPct val="35000"/>
            </a:spcAft>
            <a:buNone/>
          </a:pPr>
          <a:r>
            <a:rPr lang="en-IN" sz="1600" kern="1200"/>
            <a:t>History of HBASE</a:t>
          </a:r>
        </a:p>
      </dsp:txBody>
      <dsp:txXfrm>
        <a:off x="1669684" y="1224141"/>
        <a:ext cx="1356437" cy="813862"/>
      </dsp:txXfrm>
    </dsp:sp>
    <dsp:sp modelId="{5FB95934-45E1-4EFD-A29E-26DAB7493496}">
      <dsp:nvSpPr>
        <dsp:cNvPr id="0" name=""/>
        <dsp:cNvSpPr/>
      </dsp:nvSpPr>
      <dsp:spPr>
        <a:xfrm>
          <a:off x="4692739" y="1585352"/>
          <a:ext cx="281380" cy="91440"/>
        </a:xfrm>
        <a:custGeom>
          <a:avLst/>
          <a:gdLst/>
          <a:ahLst/>
          <a:cxnLst/>
          <a:rect l="0" t="0" r="0" b="0"/>
          <a:pathLst>
            <a:path>
              <a:moveTo>
                <a:pt x="0" y="45720"/>
              </a:moveTo>
              <a:lnTo>
                <a:pt x="281380"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825630" y="1629513"/>
        <a:ext cx="15599" cy="3119"/>
      </dsp:txXfrm>
    </dsp:sp>
    <dsp:sp modelId="{8A78F990-821A-451E-9A24-1789B8C06B08}">
      <dsp:nvSpPr>
        <dsp:cNvPr id="0" name=""/>
        <dsp:cNvSpPr/>
      </dsp:nvSpPr>
      <dsp:spPr>
        <a:xfrm>
          <a:off x="3338102" y="1224141"/>
          <a:ext cx="1356437" cy="81386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67" tIns="69768" rIns="66467" bIns="69768" numCol="1" spcCol="1270" anchor="ctr" anchorCtr="0">
          <a:noAutofit/>
        </a:bodyPr>
        <a:lstStyle/>
        <a:p>
          <a:pPr marL="0" lvl="0" indent="0" algn="ctr" defTabSz="711200">
            <a:lnSpc>
              <a:spcPct val="90000"/>
            </a:lnSpc>
            <a:spcBef>
              <a:spcPct val="0"/>
            </a:spcBef>
            <a:spcAft>
              <a:spcPct val="35000"/>
            </a:spcAft>
            <a:buNone/>
          </a:pPr>
          <a:r>
            <a:rPr lang="en-IN" sz="1600" kern="1200"/>
            <a:t>HBAE</a:t>
          </a:r>
        </a:p>
        <a:p>
          <a:pPr marL="0" lvl="0" indent="0" algn="ctr" defTabSz="711200">
            <a:lnSpc>
              <a:spcPct val="90000"/>
            </a:lnSpc>
            <a:spcBef>
              <a:spcPct val="0"/>
            </a:spcBef>
            <a:spcAft>
              <a:spcPct val="35000"/>
            </a:spcAft>
            <a:buNone/>
          </a:pPr>
          <a:r>
            <a:rPr lang="en-IN" sz="1600" kern="1200"/>
            <a:t>Characteristics</a:t>
          </a:r>
        </a:p>
      </dsp:txBody>
      <dsp:txXfrm>
        <a:off x="3338102" y="1224141"/>
        <a:ext cx="1356437" cy="813862"/>
      </dsp:txXfrm>
    </dsp:sp>
    <dsp:sp modelId="{538FCF9E-CF15-4A23-984C-462C6C32D05F}">
      <dsp:nvSpPr>
        <dsp:cNvPr id="0" name=""/>
        <dsp:cNvSpPr/>
      </dsp:nvSpPr>
      <dsp:spPr>
        <a:xfrm>
          <a:off x="679485" y="2036204"/>
          <a:ext cx="5005253" cy="281380"/>
        </a:xfrm>
        <a:custGeom>
          <a:avLst/>
          <a:gdLst/>
          <a:ahLst/>
          <a:cxnLst/>
          <a:rect l="0" t="0" r="0" b="0"/>
          <a:pathLst>
            <a:path>
              <a:moveTo>
                <a:pt x="5005253" y="0"/>
              </a:moveTo>
              <a:lnTo>
                <a:pt x="5005253" y="157790"/>
              </a:lnTo>
              <a:lnTo>
                <a:pt x="0" y="157790"/>
              </a:lnTo>
              <a:lnTo>
                <a:pt x="0" y="28138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056737" y="2175334"/>
        <a:ext cx="250748" cy="3119"/>
      </dsp:txXfrm>
    </dsp:sp>
    <dsp:sp modelId="{23B3607F-678F-4FDD-8714-97B06A6D064D}">
      <dsp:nvSpPr>
        <dsp:cNvPr id="0" name=""/>
        <dsp:cNvSpPr/>
      </dsp:nvSpPr>
      <dsp:spPr>
        <a:xfrm>
          <a:off x="5006520" y="1224141"/>
          <a:ext cx="1356437" cy="81386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67" tIns="69768" rIns="66467" bIns="69768" numCol="1" spcCol="1270" anchor="ctr" anchorCtr="0">
          <a:noAutofit/>
        </a:bodyPr>
        <a:lstStyle/>
        <a:p>
          <a:pPr marL="0" lvl="0" indent="0" algn="ctr" defTabSz="711200">
            <a:lnSpc>
              <a:spcPct val="90000"/>
            </a:lnSpc>
            <a:spcBef>
              <a:spcPct val="0"/>
            </a:spcBef>
            <a:spcAft>
              <a:spcPct val="35000"/>
            </a:spcAft>
            <a:buNone/>
          </a:pPr>
          <a:r>
            <a:rPr lang="en-IN" sz="1600" kern="1200"/>
            <a:t>RDBMS V/S HBASE</a:t>
          </a:r>
        </a:p>
      </dsp:txBody>
      <dsp:txXfrm>
        <a:off x="5006520" y="1224141"/>
        <a:ext cx="1356437" cy="813862"/>
      </dsp:txXfrm>
    </dsp:sp>
    <dsp:sp modelId="{A7EFEA80-BF77-4904-9EA4-CB42EF6C31FA}">
      <dsp:nvSpPr>
        <dsp:cNvPr id="0" name=""/>
        <dsp:cNvSpPr/>
      </dsp:nvSpPr>
      <dsp:spPr>
        <a:xfrm>
          <a:off x="1355903" y="2711196"/>
          <a:ext cx="280417" cy="91440"/>
        </a:xfrm>
        <a:custGeom>
          <a:avLst/>
          <a:gdLst/>
          <a:ahLst/>
          <a:cxnLst/>
          <a:rect l="0" t="0" r="0" b="0"/>
          <a:pathLst>
            <a:path>
              <a:moveTo>
                <a:pt x="0" y="45720"/>
              </a:moveTo>
              <a:lnTo>
                <a:pt x="280417"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488337" y="2755356"/>
        <a:ext cx="15550" cy="3119"/>
      </dsp:txXfrm>
    </dsp:sp>
    <dsp:sp modelId="{852DD183-1F43-4123-8895-781A040585C7}">
      <dsp:nvSpPr>
        <dsp:cNvPr id="0" name=""/>
        <dsp:cNvSpPr/>
      </dsp:nvSpPr>
      <dsp:spPr>
        <a:xfrm>
          <a:off x="1266" y="2349984"/>
          <a:ext cx="1356437" cy="81386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67" tIns="69768" rIns="66467" bIns="69768" numCol="1" spcCol="1270" anchor="ctr" anchorCtr="0">
          <a:noAutofit/>
        </a:bodyPr>
        <a:lstStyle/>
        <a:p>
          <a:pPr marL="0" lvl="0" indent="0" algn="ctr" defTabSz="711200">
            <a:lnSpc>
              <a:spcPct val="90000"/>
            </a:lnSpc>
            <a:spcBef>
              <a:spcPct val="0"/>
            </a:spcBef>
            <a:spcAft>
              <a:spcPct val="35000"/>
            </a:spcAft>
            <a:buNone/>
          </a:pPr>
          <a:r>
            <a:rPr lang="en-IN" sz="1600" kern="1200"/>
            <a:t>HBASE Features</a:t>
          </a:r>
        </a:p>
      </dsp:txBody>
      <dsp:txXfrm>
        <a:off x="1266" y="2349984"/>
        <a:ext cx="1356437" cy="813862"/>
      </dsp:txXfrm>
    </dsp:sp>
    <dsp:sp modelId="{D8F9B968-1E66-4423-B27D-6AF584D603F2}">
      <dsp:nvSpPr>
        <dsp:cNvPr id="0" name=""/>
        <dsp:cNvSpPr/>
      </dsp:nvSpPr>
      <dsp:spPr>
        <a:xfrm>
          <a:off x="3023358" y="2711196"/>
          <a:ext cx="282343" cy="91440"/>
        </a:xfrm>
        <a:custGeom>
          <a:avLst/>
          <a:gdLst/>
          <a:ahLst/>
          <a:cxnLst/>
          <a:rect l="0" t="0" r="0" b="0"/>
          <a:pathLst>
            <a:path>
              <a:moveTo>
                <a:pt x="0" y="45720"/>
              </a:moveTo>
              <a:lnTo>
                <a:pt x="282343"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156706" y="2755356"/>
        <a:ext cx="15647" cy="3119"/>
      </dsp:txXfrm>
    </dsp:sp>
    <dsp:sp modelId="{840DFD84-B1B7-4DDF-90D5-E1532D08150D}">
      <dsp:nvSpPr>
        <dsp:cNvPr id="0" name=""/>
        <dsp:cNvSpPr/>
      </dsp:nvSpPr>
      <dsp:spPr>
        <a:xfrm>
          <a:off x="1668721" y="2349984"/>
          <a:ext cx="1356437" cy="81386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67" tIns="69768" rIns="66467" bIns="69768" numCol="1" spcCol="1270" anchor="ctr" anchorCtr="0">
          <a:noAutofit/>
        </a:bodyPr>
        <a:lstStyle/>
        <a:p>
          <a:pPr marL="0" lvl="0" indent="0" algn="ctr" defTabSz="711200">
            <a:lnSpc>
              <a:spcPct val="90000"/>
            </a:lnSpc>
            <a:spcBef>
              <a:spcPct val="0"/>
            </a:spcBef>
            <a:spcAft>
              <a:spcPct val="35000"/>
            </a:spcAft>
            <a:buNone/>
          </a:pPr>
          <a:r>
            <a:rPr lang="en-IN" sz="1600" kern="1200"/>
            <a:t>NOSQL</a:t>
          </a:r>
        </a:p>
      </dsp:txBody>
      <dsp:txXfrm>
        <a:off x="1668721" y="2349984"/>
        <a:ext cx="1356437" cy="813862"/>
      </dsp:txXfrm>
    </dsp:sp>
    <dsp:sp modelId="{775C995C-0047-42D1-B0D4-C4E09B34BA0A}">
      <dsp:nvSpPr>
        <dsp:cNvPr id="0" name=""/>
        <dsp:cNvSpPr/>
      </dsp:nvSpPr>
      <dsp:spPr>
        <a:xfrm>
          <a:off x="4692739" y="2711196"/>
          <a:ext cx="281380" cy="91440"/>
        </a:xfrm>
        <a:custGeom>
          <a:avLst/>
          <a:gdLst/>
          <a:ahLst/>
          <a:cxnLst/>
          <a:rect l="0" t="0" r="0" b="0"/>
          <a:pathLst>
            <a:path>
              <a:moveTo>
                <a:pt x="0" y="45720"/>
              </a:moveTo>
              <a:lnTo>
                <a:pt x="281380"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825630" y="2755356"/>
        <a:ext cx="15599" cy="3119"/>
      </dsp:txXfrm>
    </dsp:sp>
    <dsp:sp modelId="{2D7747C5-80AB-4BAE-9C25-68217A3B327B}">
      <dsp:nvSpPr>
        <dsp:cNvPr id="0" name=""/>
        <dsp:cNvSpPr/>
      </dsp:nvSpPr>
      <dsp:spPr>
        <a:xfrm>
          <a:off x="3338102" y="2349984"/>
          <a:ext cx="1356437" cy="8138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67" tIns="69768" rIns="66467" bIns="69768" numCol="1" spcCol="1270" anchor="ctr" anchorCtr="0">
          <a:noAutofit/>
        </a:bodyPr>
        <a:lstStyle/>
        <a:p>
          <a:pPr marL="0" lvl="0" indent="0" algn="ctr" defTabSz="711200">
            <a:lnSpc>
              <a:spcPct val="90000"/>
            </a:lnSpc>
            <a:spcBef>
              <a:spcPct val="0"/>
            </a:spcBef>
            <a:spcAft>
              <a:spcPct val="35000"/>
            </a:spcAft>
            <a:buNone/>
          </a:pPr>
          <a:r>
            <a:rPr lang="en-IN" sz="1600" kern="1200"/>
            <a:t>Types of NOSQL</a:t>
          </a:r>
        </a:p>
      </dsp:txBody>
      <dsp:txXfrm>
        <a:off x="3338102" y="2349984"/>
        <a:ext cx="1356437" cy="813862"/>
      </dsp:txXfrm>
    </dsp:sp>
    <dsp:sp modelId="{FCFD2582-83EA-4493-8063-C0C8677E9AB1}">
      <dsp:nvSpPr>
        <dsp:cNvPr id="0" name=""/>
        <dsp:cNvSpPr/>
      </dsp:nvSpPr>
      <dsp:spPr>
        <a:xfrm>
          <a:off x="679485" y="3162047"/>
          <a:ext cx="5005253" cy="281380"/>
        </a:xfrm>
        <a:custGeom>
          <a:avLst/>
          <a:gdLst/>
          <a:ahLst/>
          <a:cxnLst/>
          <a:rect l="0" t="0" r="0" b="0"/>
          <a:pathLst>
            <a:path>
              <a:moveTo>
                <a:pt x="5005253" y="0"/>
              </a:moveTo>
              <a:lnTo>
                <a:pt x="5005253" y="157790"/>
              </a:lnTo>
              <a:lnTo>
                <a:pt x="0" y="157790"/>
              </a:lnTo>
              <a:lnTo>
                <a:pt x="0" y="28138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56737" y="3301177"/>
        <a:ext cx="250748" cy="3119"/>
      </dsp:txXfrm>
    </dsp:sp>
    <dsp:sp modelId="{1694957A-3724-46A5-9EFC-4C01770D67D0}">
      <dsp:nvSpPr>
        <dsp:cNvPr id="0" name=""/>
        <dsp:cNvSpPr/>
      </dsp:nvSpPr>
      <dsp:spPr>
        <a:xfrm>
          <a:off x="5006520" y="2349984"/>
          <a:ext cx="1356437" cy="81386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67" tIns="69768" rIns="66467" bIns="69768" numCol="1" spcCol="1270" anchor="ctr" anchorCtr="0">
          <a:noAutofit/>
        </a:bodyPr>
        <a:lstStyle/>
        <a:p>
          <a:pPr marL="0" lvl="0" indent="0" algn="ctr" defTabSz="711200">
            <a:lnSpc>
              <a:spcPct val="90000"/>
            </a:lnSpc>
            <a:spcBef>
              <a:spcPct val="0"/>
            </a:spcBef>
            <a:spcAft>
              <a:spcPct val="35000"/>
            </a:spcAft>
            <a:buNone/>
          </a:pPr>
          <a:r>
            <a:rPr lang="en-IN" sz="1600" kern="1200"/>
            <a:t>HBASE Storage</a:t>
          </a:r>
          <a:endParaRPr lang="en-US" sz="1600" kern="1200"/>
        </a:p>
      </dsp:txBody>
      <dsp:txXfrm>
        <a:off x="5006520" y="2349984"/>
        <a:ext cx="1356437" cy="813862"/>
      </dsp:txXfrm>
    </dsp:sp>
    <dsp:sp modelId="{C4DFF72E-6C59-4469-88F9-DC0B68365532}">
      <dsp:nvSpPr>
        <dsp:cNvPr id="0" name=""/>
        <dsp:cNvSpPr/>
      </dsp:nvSpPr>
      <dsp:spPr>
        <a:xfrm>
          <a:off x="1355903" y="3837039"/>
          <a:ext cx="281380" cy="91440"/>
        </a:xfrm>
        <a:custGeom>
          <a:avLst/>
          <a:gdLst/>
          <a:ahLst/>
          <a:cxnLst/>
          <a:rect l="0" t="0" r="0" b="0"/>
          <a:pathLst>
            <a:path>
              <a:moveTo>
                <a:pt x="0" y="45720"/>
              </a:moveTo>
              <a:lnTo>
                <a:pt x="281380"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88794" y="3881199"/>
        <a:ext cx="15599" cy="3119"/>
      </dsp:txXfrm>
    </dsp:sp>
    <dsp:sp modelId="{79D6E774-E61E-4079-95A1-6447F180150A}">
      <dsp:nvSpPr>
        <dsp:cNvPr id="0" name=""/>
        <dsp:cNvSpPr/>
      </dsp:nvSpPr>
      <dsp:spPr>
        <a:xfrm>
          <a:off x="1266" y="3475827"/>
          <a:ext cx="1356437" cy="81386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67" tIns="69768" rIns="66467" bIns="69768" numCol="1" spcCol="1270" anchor="ctr" anchorCtr="0">
          <a:noAutofit/>
        </a:bodyPr>
        <a:lstStyle/>
        <a:p>
          <a:pPr marL="0" lvl="0" indent="0" algn="ctr" defTabSz="711200">
            <a:lnSpc>
              <a:spcPct val="90000"/>
            </a:lnSpc>
            <a:spcBef>
              <a:spcPct val="0"/>
            </a:spcBef>
            <a:spcAft>
              <a:spcPct val="35000"/>
            </a:spcAft>
            <a:buNone/>
          </a:pPr>
          <a:r>
            <a:rPr lang="en-US" sz="1600" kern="1200"/>
            <a:t>HBASE  Components</a:t>
          </a:r>
        </a:p>
      </dsp:txBody>
      <dsp:txXfrm>
        <a:off x="1266" y="3475827"/>
        <a:ext cx="1356437" cy="813862"/>
      </dsp:txXfrm>
    </dsp:sp>
    <dsp:sp modelId="{01B19432-AB75-4044-9F7C-12FAD103B6B0}">
      <dsp:nvSpPr>
        <dsp:cNvPr id="0" name=""/>
        <dsp:cNvSpPr/>
      </dsp:nvSpPr>
      <dsp:spPr>
        <a:xfrm>
          <a:off x="3024321" y="3837039"/>
          <a:ext cx="281380" cy="91440"/>
        </a:xfrm>
        <a:custGeom>
          <a:avLst/>
          <a:gdLst/>
          <a:ahLst/>
          <a:cxnLst/>
          <a:rect l="0" t="0" r="0" b="0"/>
          <a:pathLst>
            <a:path>
              <a:moveTo>
                <a:pt x="0" y="45720"/>
              </a:moveTo>
              <a:lnTo>
                <a:pt x="281380"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157212" y="3881199"/>
        <a:ext cx="15599" cy="3119"/>
      </dsp:txXfrm>
    </dsp:sp>
    <dsp:sp modelId="{1E17BFEE-999E-418F-8998-3FC16AB4D6EA}">
      <dsp:nvSpPr>
        <dsp:cNvPr id="0" name=""/>
        <dsp:cNvSpPr/>
      </dsp:nvSpPr>
      <dsp:spPr>
        <a:xfrm>
          <a:off x="1669684" y="3475827"/>
          <a:ext cx="1356437" cy="81386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67" tIns="69768" rIns="66467" bIns="69768" numCol="1" spcCol="1270" anchor="ctr" anchorCtr="0">
          <a:noAutofit/>
        </a:bodyPr>
        <a:lstStyle/>
        <a:p>
          <a:pPr marL="0" lvl="0" indent="0" algn="ctr" defTabSz="711200">
            <a:lnSpc>
              <a:spcPct val="90000"/>
            </a:lnSpc>
            <a:spcBef>
              <a:spcPct val="0"/>
            </a:spcBef>
            <a:spcAft>
              <a:spcPct val="35000"/>
            </a:spcAft>
            <a:buNone/>
          </a:pPr>
          <a:r>
            <a:rPr lang="en-IN" sz="1600" kern="1200"/>
            <a:t>HBASE Architecture</a:t>
          </a:r>
        </a:p>
      </dsp:txBody>
      <dsp:txXfrm>
        <a:off x="1669684" y="3475827"/>
        <a:ext cx="1356437" cy="813862"/>
      </dsp:txXfrm>
    </dsp:sp>
    <dsp:sp modelId="{D84140F7-F145-4F81-A338-5EFD43F06434}">
      <dsp:nvSpPr>
        <dsp:cNvPr id="0" name=""/>
        <dsp:cNvSpPr/>
      </dsp:nvSpPr>
      <dsp:spPr>
        <a:xfrm>
          <a:off x="4692739" y="3837039"/>
          <a:ext cx="281380" cy="91440"/>
        </a:xfrm>
        <a:custGeom>
          <a:avLst/>
          <a:gdLst/>
          <a:ahLst/>
          <a:cxnLst/>
          <a:rect l="0" t="0" r="0" b="0"/>
          <a:pathLst>
            <a:path>
              <a:moveTo>
                <a:pt x="0" y="45720"/>
              </a:moveTo>
              <a:lnTo>
                <a:pt x="281380"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825630" y="3881199"/>
        <a:ext cx="15599" cy="3119"/>
      </dsp:txXfrm>
    </dsp:sp>
    <dsp:sp modelId="{7E01466E-9E8F-4FA7-B1D1-9B6C7E140432}">
      <dsp:nvSpPr>
        <dsp:cNvPr id="0" name=""/>
        <dsp:cNvSpPr/>
      </dsp:nvSpPr>
      <dsp:spPr>
        <a:xfrm>
          <a:off x="3338102" y="3475827"/>
          <a:ext cx="1356437" cy="81386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67" tIns="69768" rIns="66467" bIns="69768" numCol="1" spcCol="1270" anchor="ctr" anchorCtr="0">
          <a:noAutofit/>
        </a:bodyPr>
        <a:lstStyle/>
        <a:p>
          <a:pPr marL="0" lvl="0" indent="0" algn="ctr" defTabSz="711200">
            <a:lnSpc>
              <a:spcPct val="90000"/>
            </a:lnSpc>
            <a:spcBef>
              <a:spcPct val="0"/>
            </a:spcBef>
            <a:spcAft>
              <a:spcPct val="35000"/>
            </a:spcAft>
            <a:buNone/>
          </a:pPr>
          <a:r>
            <a:rPr lang="en-IN" sz="1600" kern="1200"/>
            <a:t>HBASE Read &amp; Write </a:t>
          </a:r>
        </a:p>
      </dsp:txBody>
      <dsp:txXfrm>
        <a:off x="3338102" y="3475827"/>
        <a:ext cx="1356437" cy="813862"/>
      </dsp:txXfrm>
    </dsp:sp>
    <dsp:sp modelId="{2C04E566-47BA-48B1-BC99-D97102A9A525}">
      <dsp:nvSpPr>
        <dsp:cNvPr id="0" name=""/>
        <dsp:cNvSpPr/>
      </dsp:nvSpPr>
      <dsp:spPr>
        <a:xfrm>
          <a:off x="679485" y="4287890"/>
          <a:ext cx="5005253" cy="281380"/>
        </a:xfrm>
        <a:custGeom>
          <a:avLst/>
          <a:gdLst/>
          <a:ahLst/>
          <a:cxnLst/>
          <a:rect l="0" t="0" r="0" b="0"/>
          <a:pathLst>
            <a:path>
              <a:moveTo>
                <a:pt x="5005253" y="0"/>
              </a:moveTo>
              <a:lnTo>
                <a:pt x="5005253" y="157790"/>
              </a:lnTo>
              <a:lnTo>
                <a:pt x="0" y="157790"/>
              </a:lnTo>
              <a:lnTo>
                <a:pt x="0" y="28138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056737" y="4427020"/>
        <a:ext cx="250748" cy="3119"/>
      </dsp:txXfrm>
    </dsp:sp>
    <dsp:sp modelId="{EFA95C9C-62DB-45A3-A114-28E08B64BA27}">
      <dsp:nvSpPr>
        <dsp:cNvPr id="0" name=""/>
        <dsp:cNvSpPr/>
      </dsp:nvSpPr>
      <dsp:spPr>
        <a:xfrm>
          <a:off x="5006520" y="3475827"/>
          <a:ext cx="1356437" cy="8138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67" tIns="69768" rIns="66467" bIns="69768" numCol="1" spcCol="1270" anchor="ctr" anchorCtr="0">
          <a:noAutofit/>
        </a:bodyPr>
        <a:lstStyle/>
        <a:p>
          <a:pPr marL="0" lvl="0" indent="0" algn="ctr" defTabSz="711200">
            <a:lnSpc>
              <a:spcPct val="90000"/>
            </a:lnSpc>
            <a:spcBef>
              <a:spcPct val="0"/>
            </a:spcBef>
            <a:spcAft>
              <a:spcPct val="35000"/>
            </a:spcAft>
            <a:buNone/>
          </a:pPr>
          <a:r>
            <a:rPr lang="en-IN" sz="1600" kern="1200"/>
            <a:t>Hierarchy Of objects</a:t>
          </a:r>
        </a:p>
      </dsp:txBody>
      <dsp:txXfrm>
        <a:off x="5006520" y="3475827"/>
        <a:ext cx="1356437" cy="813862"/>
      </dsp:txXfrm>
    </dsp:sp>
    <dsp:sp modelId="{6D11BC72-D14B-4B22-AE1A-8FAEFE77ED61}">
      <dsp:nvSpPr>
        <dsp:cNvPr id="0" name=""/>
        <dsp:cNvSpPr/>
      </dsp:nvSpPr>
      <dsp:spPr>
        <a:xfrm>
          <a:off x="1355903" y="4962882"/>
          <a:ext cx="281380" cy="91440"/>
        </a:xfrm>
        <a:custGeom>
          <a:avLst/>
          <a:gdLst/>
          <a:ahLst/>
          <a:cxnLst/>
          <a:rect l="0" t="0" r="0" b="0"/>
          <a:pathLst>
            <a:path>
              <a:moveTo>
                <a:pt x="0" y="45720"/>
              </a:moveTo>
              <a:lnTo>
                <a:pt x="281380"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488794" y="5007042"/>
        <a:ext cx="15599" cy="3119"/>
      </dsp:txXfrm>
    </dsp:sp>
    <dsp:sp modelId="{683AA6C1-0C82-4EE2-B2F4-4B7C20095176}">
      <dsp:nvSpPr>
        <dsp:cNvPr id="0" name=""/>
        <dsp:cNvSpPr/>
      </dsp:nvSpPr>
      <dsp:spPr>
        <a:xfrm>
          <a:off x="1266" y="4601670"/>
          <a:ext cx="1356437" cy="81386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67" tIns="69768" rIns="66467" bIns="69768" numCol="1" spcCol="1270" anchor="ctr" anchorCtr="0">
          <a:noAutofit/>
        </a:bodyPr>
        <a:lstStyle/>
        <a:p>
          <a:pPr marL="0" lvl="0" indent="0" algn="ctr" defTabSz="711200">
            <a:lnSpc>
              <a:spcPct val="90000"/>
            </a:lnSpc>
            <a:spcBef>
              <a:spcPct val="0"/>
            </a:spcBef>
            <a:spcAft>
              <a:spcPct val="35000"/>
            </a:spcAft>
            <a:buNone/>
          </a:pPr>
          <a:r>
            <a:rPr lang="en-IN" sz="1600" kern="1200"/>
            <a:t>Case Study</a:t>
          </a:r>
        </a:p>
      </dsp:txBody>
      <dsp:txXfrm>
        <a:off x="1266" y="4601670"/>
        <a:ext cx="1356437" cy="813862"/>
      </dsp:txXfrm>
    </dsp:sp>
    <dsp:sp modelId="{67B0F611-3CE0-4BA9-B5B0-D14DF122073A}">
      <dsp:nvSpPr>
        <dsp:cNvPr id="0" name=""/>
        <dsp:cNvSpPr/>
      </dsp:nvSpPr>
      <dsp:spPr>
        <a:xfrm>
          <a:off x="3024321" y="4962882"/>
          <a:ext cx="281380" cy="91440"/>
        </a:xfrm>
        <a:custGeom>
          <a:avLst/>
          <a:gdLst/>
          <a:ahLst/>
          <a:cxnLst/>
          <a:rect l="0" t="0" r="0" b="0"/>
          <a:pathLst>
            <a:path>
              <a:moveTo>
                <a:pt x="0" y="45720"/>
              </a:moveTo>
              <a:lnTo>
                <a:pt x="281380"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157212" y="5007042"/>
        <a:ext cx="15599" cy="3119"/>
      </dsp:txXfrm>
    </dsp:sp>
    <dsp:sp modelId="{40CD3BF5-B567-4531-A796-6723ED69335C}">
      <dsp:nvSpPr>
        <dsp:cNvPr id="0" name=""/>
        <dsp:cNvSpPr/>
      </dsp:nvSpPr>
      <dsp:spPr>
        <a:xfrm>
          <a:off x="1669684" y="4601670"/>
          <a:ext cx="1356437" cy="81386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67" tIns="69768" rIns="66467" bIns="69768" numCol="1" spcCol="1270" anchor="ctr" anchorCtr="0">
          <a:noAutofit/>
        </a:bodyPr>
        <a:lstStyle/>
        <a:p>
          <a:pPr marL="0" lvl="0" indent="0" algn="ctr" defTabSz="711200">
            <a:lnSpc>
              <a:spcPct val="90000"/>
            </a:lnSpc>
            <a:spcBef>
              <a:spcPct val="0"/>
            </a:spcBef>
            <a:spcAft>
              <a:spcPct val="35000"/>
            </a:spcAft>
            <a:buNone/>
          </a:pPr>
          <a:r>
            <a:rPr lang="en-IN" sz="1600" kern="1200"/>
            <a:t>Summary Of HBASE</a:t>
          </a:r>
        </a:p>
      </dsp:txBody>
      <dsp:txXfrm>
        <a:off x="1669684" y="4601670"/>
        <a:ext cx="1356437" cy="813862"/>
      </dsp:txXfrm>
    </dsp:sp>
    <dsp:sp modelId="{E3CFB5B2-A429-46B2-A974-2A6D4E82D301}">
      <dsp:nvSpPr>
        <dsp:cNvPr id="0" name=""/>
        <dsp:cNvSpPr/>
      </dsp:nvSpPr>
      <dsp:spPr>
        <a:xfrm>
          <a:off x="3338102" y="4601670"/>
          <a:ext cx="1356437" cy="81386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67" tIns="69768" rIns="66467" bIns="69768" numCol="1" spcCol="1270" anchor="ctr" anchorCtr="0">
          <a:noAutofit/>
        </a:bodyPr>
        <a:lstStyle/>
        <a:p>
          <a:pPr marL="0" lvl="0" indent="0" algn="ctr" defTabSz="711200">
            <a:lnSpc>
              <a:spcPct val="90000"/>
            </a:lnSpc>
            <a:spcBef>
              <a:spcPct val="0"/>
            </a:spcBef>
            <a:spcAft>
              <a:spcPct val="35000"/>
            </a:spcAft>
            <a:buNone/>
          </a:pPr>
          <a:r>
            <a:rPr lang="en-IN" sz="1600" kern="1200"/>
            <a:t>Commands of HBASE</a:t>
          </a:r>
        </a:p>
      </dsp:txBody>
      <dsp:txXfrm>
        <a:off x="3338102" y="4601670"/>
        <a:ext cx="1356437" cy="813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18EC0-3258-4146-B094-2C32A5DEB6D0}">
      <dsp:nvSpPr>
        <dsp:cNvPr id="0" name=""/>
        <dsp:cNvSpPr/>
      </dsp:nvSpPr>
      <dsp:spPr>
        <a:xfrm>
          <a:off x="-109035" y="14236"/>
          <a:ext cx="10515600" cy="10128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29216D-C7E8-40E8-AF24-DC789FFED375}">
      <dsp:nvSpPr>
        <dsp:cNvPr id="0" name=""/>
        <dsp:cNvSpPr/>
      </dsp:nvSpPr>
      <dsp:spPr>
        <a:xfrm>
          <a:off x="205885" y="234375"/>
          <a:ext cx="572583" cy="5725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C7F34C-2DB3-4090-8236-99E19949890D}">
      <dsp:nvSpPr>
        <dsp:cNvPr id="0" name=""/>
        <dsp:cNvSpPr/>
      </dsp:nvSpPr>
      <dsp:spPr>
        <a:xfrm>
          <a:off x="1093389" y="6732"/>
          <a:ext cx="4732020" cy="1041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179" tIns="110179" rIns="110179" bIns="110179" numCol="1" spcCol="1270" anchor="ctr" anchorCtr="0">
          <a:noAutofit/>
        </a:bodyPr>
        <a:lstStyle/>
        <a:p>
          <a:pPr marL="0" lvl="0" indent="0" algn="l" defTabSz="1111250">
            <a:lnSpc>
              <a:spcPct val="100000"/>
            </a:lnSpc>
            <a:spcBef>
              <a:spcPct val="0"/>
            </a:spcBef>
            <a:spcAft>
              <a:spcPct val="35000"/>
            </a:spcAft>
            <a:buNone/>
          </a:pPr>
          <a:r>
            <a:rPr lang="en-IN" sz="2500" kern="1200"/>
            <a:t>Advantages : </a:t>
          </a:r>
          <a:endParaRPr lang="en-US" sz="2500" kern="1200"/>
        </a:p>
      </dsp:txBody>
      <dsp:txXfrm>
        <a:off x="1093389" y="6732"/>
        <a:ext cx="4732020" cy="1041061"/>
      </dsp:txXfrm>
    </dsp:sp>
    <dsp:sp modelId="{46995966-B13A-4F53-AC27-6B2200065010}">
      <dsp:nvSpPr>
        <dsp:cNvPr id="0" name=""/>
        <dsp:cNvSpPr/>
      </dsp:nvSpPr>
      <dsp:spPr>
        <a:xfrm>
          <a:off x="5604986" y="6732"/>
          <a:ext cx="5019649" cy="1041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179" tIns="110179" rIns="110179" bIns="110179" numCol="1" spcCol="1270" anchor="ctr" anchorCtr="0">
          <a:noAutofit/>
        </a:bodyPr>
        <a:lstStyle/>
        <a:p>
          <a:pPr marL="0" lvl="0" indent="0" algn="l" defTabSz="889000">
            <a:lnSpc>
              <a:spcPct val="100000"/>
            </a:lnSpc>
            <a:spcBef>
              <a:spcPct val="0"/>
            </a:spcBef>
            <a:spcAft>
              <a:spcPct val="35000"/>
            </a:spcAft>
            <a:buNone/>
          </a:pPr>
          <a:r>
            <a:rPr lang="en-IN" sz="2000" kern="1200">
              <a:latin typeface="Amasis MT Pro" panose="02040504050005020304" pitchFamily="18" charset="0"/>
            </a:rPr>
            <a:t>Huge data storage</a:t>
          </a:r>
          <a:endParaRPr lang="en-US" sz="2000" kern="1200">
            <a:latin typeface="Amasis MT Pro" panose="02040504050005020304" pitchFamily="18" charset="0"/>
          </a:endParaRPr>
        </a:p>
        <a:p>
          <a:pPr marL="0" lvl="0" indent="0" algn="l" defTabSz="889000">
            <a:lnSpc>
              <a:spcPct val="100000"/>
            </a:lnSpc>
            <a:spcBef>
              <a:spcPct val="0"/>
            </a:spcBef>
            <a:spcAft>
              <a:spcPct val="35000"/>
            </a:spcAft>
            <a:buNone/>
          </a:pPr>
          <a:r>
            <a:rPr lang="en-IN" sz="2000" kern="1200">
              <a:latin typeface="Amasis MT Pro" panose="02040504050005020304" pitchFamily="18" charset="0"/>
            </a:rPr>
            <a:t>Data accessed – Sequential manner  </a:t>
          </a:r>
          <a:endParaRPr lang="en-US" sz="2000" kern="1200">
            <a:latin typeface="Amasis MT Pro" panose="02040504050005020304" pitchFamily="18" charset="0"/>
          </a:endParaRPr>
        </a:p>
      </dsp:txBody>
      <dsp:txXfrm>
        <a:off x="5604986" y="6732"/>
        <a:ext cx="5019649" cy="1041061"/>
      </dsp:txXfrm>
    </dsp:sp>
    <dsp:sp modelId="{E934C592-5491-42B8-AF5A-F9E86F1D500F}">
      <dsp:nvSpPr>
        <dsp:cNvPr id="0" name=""/>
        <dsp:cNvSpPr/>
      </dsp:nvSpPr>
      <dsp:spPr>
        <a:xfrm>
          <a:off x="-109035" y="1308059"/>
          <a:ext cx="10515600" cy="24766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159F7C-68CF-40CC-8EB0-97A3175B5A03}">
      <dsp:nvSpPr>
        <dsp:cNvPr id="0" name=""/>
        <dsp:cNvSpPr/>
      </dsp:nvSpPr>
      <dsp:spPr>
        <a:xfrm>
          <a:off x="205885" y="2260073"/>
          <a:ext cx="572583" cy="5725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AC813E-38DE-4C6F-BF93-F23CF4B6FF35}">
      <dsp:nvSpPr>
        <dsp:cNvPr id="0" name=""/>
        <dsp:cNvSpPr/>
      </dsp:nvSpPr>
      <dsp:spPr>
        <a:xfrm>
          <a:off x="1093389" y="2025834"/>
          <a:ext cx="4732020" cy="10410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179" tIns="110179" rIns="110179" bIns="110179" numCol="1" spcCol="1270" anchor="ctr" anchorCtr="0">
          <a:noAutofit/>
        </a:bodyPr>
        <a:lstStyle/>
        <a:p>
          <a:pPr marL="0" lvl="0" indent="0" algn="l" defTabSz="1111250">
            <a:lnSpc>
              <a:spcPct val="100000"/>
            </a:lnSpc>
            <a:spcBef>
              <a:spcPct val="0"/>
            </a:spcBef>
            <a:spcAft>
              <a:spcPct val="35000"/>
            </a:spcAft>
            <a:buNone/>
          </a:pPr>
          <a:r>
            <a:rPr lang="en-IN" sz="2500" kern="1200"/>
            <a:t>Disadvantage/Limitations:</a:t>
          </a:r>
          <a:endParaRPr lang="en-US" sz="2500" kern="1200"/>
        </a:p>
      </dsp:txBody>
      <dsp:txXfrm>
        <a:off x="1093389" y="2025834"/>
        <a:ext cx="4732020" cy="1041061"/>
      </dsp:txXfrm>
    </dsp:sp>
    <dsp:sp modelId="{A72BBC08-6536-4172-9A46-C9D92203BFFD}">
      <dsp:nvSpPr>
        <dsp:cNvPr id="0" name=""/>
        <dsp:cNvSpPr/>
      </dsp:nvSpPr>
      <dsp:spPr>
        <a:xfrm>
          <a:off x="5825409" y="1461860"/>
          <a:ext cx="4578802" cy="2169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179" tIns="110179" rIns="110179" bIns="110179" numCol="1" spcCol="1270" anchor="ctr" anchorCtr="0">
          <a:noAutofit/>
        </a:bodyPr>
        <a:lstStyle/>
        <a:p>
          <a:pPr marL="0" lvl="0" indent="0" algn="just" defTabSz="889000">
            <a:lnSpc>
              <a:spcPct val="100000"/>
            </a:lnSpc>
            <a:spcBef>
              <a:spcPct val="0"/>
            </a:spcBef>
            <a:spcAft>
              <a:spcPct val="35000"/>
            </a:spcAft>
            <a:buFont typeface="Arial" panose="020B0604020202020204" pitchFamily="34" charset="0"/>
            <a:buNone/>
          </a:pPr>
          <a:r>
            <a:rPr lang="en-IN" sz="2000" kern="1200">
              <a:latin typeface="Amasis MT Pro" panose="02040504050005020304" pitchFamily="18" charset="0"/>
            </a:rPr>
            <a:t>To fetch few records it take long time.</a:t>
          </a:r>
          <a:endParaRPr lang="en-US" sz="2000" kern="1200">
            <a:latin typeface="Amasis MT Pro" panose="02040504050005020304" pitchFamily="18" charset="0"/>
          </a:endParaRPr>
        </a:p>
        <a:p>
          <a:pPr marL="0" lvl="0" indent="0" algn="just" defTabSz="889000">
            <a:lnSpc>
              <a:spcPct val="100000"/>
            </a:lnSpc>
            <a:spcBef>
              <a:spcPct val="0"/>
            </a:spcBef>
            <a:spcAft>
              <a:spcPct val="35000"/>
            </a:spcAft>
            <a:buFont typeface="Arial" panose="020B0604020202020204" pitchFamily="34" charset="0"/>
            <a:buNone/>
          </a:pPr>
          <a:r>
            <a:rPr lang="en-IN" sz="2000" kern="1200">
              <a:latin typeface="Amasis MT Pro" panose="02040504050005020304" pitchFamily="18" charset="0"/>
            </a:rPr>
            <a:t>It has scan for entire distributed file system – To fetch small record</a:t>
          </a:r>
          <a:endParaRPr lang="en-US" sz="2000" kern="1200">
            <a:latin typeface="Amasis MT Pro" panose="02040504050005020304" pitchFamily="18" charset="0"/>
          </a:endParaRPr>
        </a:p>
        <a:p>
          <a:pPr marL="0" lvl="0" indent="0" algn="just" defTabSz="889000">
            <a:lnSpc>
              <a:spcPct val="100000"/>
            </a:lnSpc>
            <a:spcBef>
              <a:spcPct val="0"/>
            </a:spcBef>
            <a:spcAft>
              <a:spcPct val="35000"/>
            </a:spcAft>
            <a:buFont typeface="Arial" panose="020B0604020202020204" pitchFamily="34" charset="0"/>
            <a:buNone/>
          </a:pPr>
          <a:r>
            <a:rPr lang="en-IN" sz="2000" kern="1200">
              <a:latin typeface="Amasis MT Pro" panose="02040504050005020304" pitchFamily="18" charset="0"/>
            </a:rPr>
            <a:t>Hadoop doesn’t provide random access to database</a:t>
          </a:r>
          <a:endParaRPr lang="en-US" sz="2000" kern="1200">
            <a:latin typeface="Amasis MT Pro" panose="02040504050005020304" pitchFamily="18" charset="0"/>
          </a:endParaRPr>
        </a:p>
      </dsp:txBody>
      <dsp:txXfrm>
        <a:off x="5825409" y="1461860"/>
        <a:ext cx="4578802" cy="21690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36B58-78C2-4A0D-B1F8-6799BCEE103A}">
      <dsp:nvSpPr>
        <dsp:cNvPr id="0" name=""/>
        <dsp:cNvSpPr/>
      </dsp:nvSpPr>
      <dsp:spPr>
        <a:xfrm>
          <a:off x="0" y="0"/>
          <a:ext cx="7869501" cy="77741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IN" sz="1800" kern="1200">
              <a:solidFill>
                <a:schemeClr val="tx1"/>
              </a:solidFill>
              <a:latin typeface="Amasis MT Pro" panose="02040504050005020304" pitchFamily="18" charset="0"/>
            </a:rPr>
            <a:t>HBASE: </a:t>
          </a:r>
          <a:r>
            <a:rPr lang="en-IN" sz="1800" kern="1200">
              <a:latin typeface="Amasis MT Pro" panose="02040504050005020304" pitchFamily="18" charset="0"/>
            </a:rPr>
            <a:t>Opensource non-relation distributed database written in Java. It is developed as part of “Apache Software Foundation’s ” Apache Hadoop project and runs on “Top of HDFS”.</a:t>
          </a:r>
          <a:endParaRPr lang="en-US" sz="1800" kern="1200">
            <a:latin typeface="Amasis MT Pro" panose="02040504050005020304" pitchFamily="18" charset="0"/>
          </a:endParaRPr>
        </a:p>
      </dsp:txBody>
      <dsp:txXfrm>
        <a:off x="37950" y="37950"/>
        <a:ext cx="7793601" cy="701510"/>
      </dsp:txXfrm>
    </dsp:sp>
    <dsp:sp modelId="{124C8F17-EFF8-48A2-89B9-CAFE7B792155}">
      <dsp:nvSpPr>
        <dsp:cNvPr id="0" name=""/>
        <dsp:cNvSpPr/>
      </dsp:nvSpPr>
      <dsp:spPr>
        <a:xfrm>
          <a:off x="0" y="790609"/>
          <a:ext cx="7869501" cy="777410"/>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solidFill>
                <a:schemeClr val="tx1"/>
              </a:solidFill>
              <a:latin typeface="Amasis MT Pro" panose="02040504050005020304" pitchFamily="18" charset="0"/>
            </a:rPr>
            <a:t>Its a </a:t>
          </a:r>
          <a:r>
            <a:rPr lang="en-IN" sz="2000" kern="1200">
              <a:solidFill>
                <a:srgbClr val="FF0000"/>
              </a:solidFill>
              <a:latin typeface="Amasis MT Pro" panose="02040504050005020304" pitchFamily="18" charset="0"/>
            </a:rPr>
            <a:t>column-oriented database </a:t>
          </a:r>
          <a:r>
            <a:rPr lang="en-IN" sz="2000" kern="1200">
              <a:solidFill>
                <a:schemeClr val="tx1"/>
              </a:solidFill>
              <a:latin typeface="Amasis MT Pro" panose="02040504050005020304" pitchFamily="18" charset="0"/>
            </a:rPr>
            <a:t>built on top of HDFS.</a:t>
          </a:r>
          <a:endParaRPr lang="en-US" sz="2000" kern="1200">
            <a:solidFill>
              <a:schemeClr val="tx1"/>
            </a:solidFill>
            <a:latin typeface="Amasis MT Pro" panose="02040504050005020304" pitchFamily="18" charset="0"/>
          </a:endParaRPr>
        </a:p>
      </dsp:txBody>
      <dsp:txXfrm>
        <a:off x="37950" y="828559"/>
        <a:ext cx="7793601" cy="701510"/>
      </dsp:txXfrm>
    </dsp:sp>
    <dsp:sp modelId="{5707242F-0E4E-442A-B117-FB0A1D085B3E}">
      <dsp:nvSpPr>
        <dsp:cNvPr id="0" name=""/>
        <dsp:cNvSpPr/>
      </dsp:nvSpPr>
      <dsp:spPr>
        <a:xfrm>
          <a:off x="0" y="1579410"/>
          <a:ext cx="7869501" cy="77741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latin typeface="Amasis MT Pro" panose="02040504050005020304" pitchFamily="18" charset="0"/>
            </a:rPr>
            <a:t>Open-source project and “</a:t>
          </a:r>
          <a:r>
            <a:rPr lang="en-IN" sz="2000" kern="1200">
              <a:solidFill>
                <a:schemeClr val="tx1"/>
              </a:solidFill>
              <a:latin typeface="Amasis MT Pro" panose="02040504050005020304" pitchFamily="18" charset="0"/>
            </a:rPr>
            <a:t>Horizontally Scalable</a:t>
          </a:r>
          <a:r>
            <a:rPr lang="en-IN" sz="2000" kern="1200">
              <a:latin typeface="Amasis MT Pro" panose="02040504050005020304" pitchFamily="18" charset="0"/>
            </a:rPr>
            <a:t>”</a:t>
          </a:r>
          <a:endParaRPr lang="en-US" sz="2000" kern="1200">
            <a:latin typeface="Amasis MT Pro" panose="02040504050005020304" pitchFamily="18" charset="0"/>
          </a:endParaRPr>
        </a:p>
      </dsp:txBody>
      <dsp:txXfrm>
        <a:off x="37950" y="1617360"/>
        <a:ext cx="7793601" cy="701510"/>
      </dsp:txXfrm>
    </dsp:sp>
    <dsp:sp modelId="{17383321-F076-4F83-86B8-DBF906005CAF}">
      <dsp:nvSpPr>
        <dsp:cNvPr id="0" name=""/>
        <dsp:cNvSpPr/>
      </dsp:nvSpPr>
      <dsp:spPr>
        <a:xfrm>
          <a:off x="0" y="2411794"/>
          <a:ext cx="7869501" cy="77741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latin typeface="Amasis MT Pro" panose="02040504050005020304" pitchFamily="18" charset="0"/>
            </a:rPr>
            <a:t>HBASE </a:t>
          </a:r>
          <a:r>
            <a:rPr lang="en-IN" sz="2000" kern="1200">
              <a:solidFill>
                <a:schemeClr val="tx1"/>
              </a:solidFill>
              <a:latin typeface="Amasis MT Pro" panose="02040504050005020304" pitchFamily="18" charset="0"/>
            </a:rPr>
            <a:t>– Data Model </a:t>
          </a:r>
          <a:r>
            <a:rPr lang="en-IN" sz="2000" kern="1200">
              <a:latin typeface="Amasis MT Pro" panose="02040504050005020304" pitchFamily="18" charset="0"/>
            </a:rPr>
            <a:t>– Similar – “Google’s Big Data Table”.</a:t>
          </a:r>
          <a:endParaRPr lang="en-US" sz="2000" kern="1200">
            <a:latin typeface="Amasis MT Pro" panose="02040504050005020304" pitchFamily="18" charset="0"/>
          </a:endParaRPr>
        </a:p>
      </dsp:txBody>
      <dsp:txXfrm>
        <a:off x="37950" y="2449744"/>
        <a:ext cx="7793601" cy="701510"/>
      </dsp:txXfrm>
    </dsp:sp>
    <dsp:sp modelId="{DC49E378-BD68-4CAE-9740-613A2A06D1AB}">
      <dsp:nvSpPr>
        <dsp:cNvPr id="0" name=""/>
        <dsp:cNvSpPr/>
      </dsp:nvSpPr>
      <dsp:spPr>
        <a:xfrm>
          <a:off x="0" y="3157011"/>
          <a:ext cx="7869501" cy="77741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solidFill>
                <a:schemeClr val="tx1"/>
              </a:solidFill>
              <a:latin typeface="Amasis MT Pro" panose="02040504050005020304" pitchFamily="18" charset="0"/>
            </a:rPr>
            <a:t>Designed </a:t>
          </a:r>
          <a:r>
            <a:rPr lang="en-IN" sz="2000" kern="1200">
              <a:latin typeface="Amasis MT Pro" panose="02040504050005020304" pitchFamily="18" charset="0"/>
            </a:rPr>
            <a:t>– To provide </a:t>
          </a:r>
          <a:r>
            <a:rPr lang="en-IN" sz="2000" kern="1200">
              <a:solidFill>
                <a:srgbClr val="FF0000"/>
              </a:solidFill>
              <a:latin typeface="Amasis MT Pro" panose="02040504050005020304" pitchFamily="18" charset="0"/>
            </a:rPr>
            <a:t>quick  random access </a:t>
          </a:r>
          <a:r>
            <a:rPr lang="en-IN" sz="2000" kern="1200">
              <a:latin typeface="Amasis MT Pro" panose="02040504050005020304" pitchFamily="18" charset="0"/>
            </a:rPr>
            <a:t>to huge amounts of structured data.</a:t>
          </a:r>
          <a:endParaRPr lang="en-US" sz="2000" kern="1200">
            <a:latin typeface="Amasis MT Pro" panose="02040504050005020304" pitchFamily="18" charset="0"/>
          </a:endParaRPr>
        </a:p>
      </dsp:txBody>
      <dsp:txXfrm>
        <a:off x="37950" y="3194961"/>
        <a:ext cx="7793601" cy="701510"/>
      </dsp:txXfrm>
    </dsp:sp>
    <dsp:sp modelId="{70A2D4E5-61F8-432B-BC8D-4CC3F61631E9}">
      <dsp:nvSpPr>
        <dsp:cNvPr id="0" name=""/>
        <dsp:cNvSpPr/>
      </dsp:nvSpPr>
      <dsp:spPr>
        <a:xfrm>
          <a:off x="0" y="3945812"/>
          <a:ext cx="7869501" cy="777410"/>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latin typeface="Amasis MT Pro" panose="02040504050005020304" pitchFamily="18" charset="0"/>
            </a:rPr>
            <a:t>It leverages the “</a:t>
          </a:r>
          <a:r>
            <a:rPr lang="en-IN" sz="2000" kern="1200">
              <a:solidFill>
                <a:schemeClr val="tx1"/>
              </a:solidFill>
              <a:latin typeface="Amasis MT Pro" panose="02040504050005020304" pitchFamily="18" charset="0"/>
            </a:rPr>
            <a:t>fault tolerance</a:t>
          </a:r>
          <a:r>
            <a:rPr lang="en-IN" sz="2000" kern="1200">
              <a:latin typeface="Amasis MT Pro" panose="02040504050005020304" pitchFamily="18" charset="0"/>
            </a:rPr>
            <a:t>” provided by Hadoop file system and it is part of Hadoop ecosystem</a:t>
          </a:r>
          <a:r>
            <a:rPr lang="en-IN" sz="500" kern="1200"/>
            <a:t>.</a:t>
          </a:r>
          <a:endParaRPr lang="en-US" sz="500" kern="1200"/>
        </a:p>
      </dsp:txBody>
      <dsp:txXfrm>
        <a:off x="37950" y="3983762"/>
        <a:ext cx="7793601" cy="701510"/>
      </dsp:txXfrm>
    </dsp:sp>
    <dsp:sp modelId="{24E0A220-D2A7-4002-94D2-AB3C4A97117F}">
      <dsp:nvSpPr>
        <dsp:cNvPr id="0" name=""/>
        <dsp:cNvSpPr/>
      </dsp:nvSpPr>
      <dsp:spPr>
        <a:xfrm>
          <a:off x="0" y="4734613"/>
          <a:ext cx="7869501" cy="77741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a:latin typeface="Amasis MT Pro" panose="02040504050005020304" pitchFamily="18" charset="0"/>
            </a:rPr>
            <a:t>It provides “</a:t>
          </a:r>
          <a:r>
            <a:rPr lang="en-IN" sz="2000" kern="1200">
              <a:solidFill>
                <a:schemeClr val="tx1"/>
              </a:solidFill>
              <a:latin typeface="Amasis MT Pro" panose="02040504050005020304" pitchFamily="18" charset="0"/>
            </a:rPr>
            <a:t>random real –time  read and write access</a:t>
          </a:r>
          <a:r>
            <a:rPr lang="en-IN" sz="2000" kern="1200">
              <a:solidFill>
                <a:srgbClr val="FF0000"/>
              </a:solidFill>
              <a:latin typeface="Amasis MT Pro" panose="02040504050005020304" pitchFamily="18" charset="0"/>
            </a:rPr>
            <a:t> </a:t>
          </a:r>
          <a:r>
            <a:rPr lang="en-IN" sz="2000" kern="1200">
              <a:latin typeface="Amasis MT Pro" panose="02040504050005020304" pitchFamily="18" charset="0"/>
            </a:rPr>
            <a:t>to the data in HDFS   </a:t>
          </a:r>
          <a:endParaRPr lang="en-US" sz="2000" kern="1200">
            <a:latin typeface="Amasis MT Pro" panose="02040504050005020304" pitchFamily="18" charset="0"/>
          </a:endParaRPr>
        </a:p>
      </dsp:txBody>
      <dsp:txXfrm>
        <a:off x="37950" y="4772563"/>
        <a:ext cx="7793601" cy="70151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8C72F-CA94-5C0B-49A8-EC2B58F72B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B2F2D13-8C7A-4CC6-987D-9CDAC80D33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C88925D-10F0-EC85-6918-ECA4BC5C0431}"/>
              </a:ext>
            </a:extLst>
          </p:cNvPr>
          <p:cNvSpPr>
            <a:spLocks noGrp="1"/>
          </p:cNvSpPr>
          <p:nvPr>
            <p:ph type="dt" sz="half" idx="10"/>
          </p:nvPr>
        </p:nvSpPr>
        <p:spPr/>
        <p:txBody>
          <a:bodyPr/>
          <a:lstStyle/>
          <a:p>
            <a:fld id="{5C615D59-62E3-4295-8F84-C7E272BCBB1C}" type="datetimeFigureOut">
              <a:rPr lang="en-IN" smtClean="0"/>
              <a:t>01-04-2024</a:t>
            </a:fld>
            <a:endParaRPr lang="en-IN"/>
          </a:p>
        </p:txBody>
      </p:sp>
      <p:sp>
        <p:nvSpPr>
          <p:cNvPr id="5" name="Footer Placeholder 4">
            <a:extLst>
              <a:ext uri="{FF2B5EF4-FFF2-40B4-BE49-F238E27FC236}">
                <a16:creationId xmlns:a16="http://schemas.microsoft.com/office/drawing/2014/main" id="{C12AEAD4-C96D-4665-8126-4C19E03FDD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B9E9DD-B4D3-0C2F-B1CD-F9BFAE93BF0D}"/>
              </a:ext>
            </a:extLst>
          </p:cNvPr>
          <p:cNvSpPr>
            <a:spLocks noGrp="1"/>
          </p:cNvSpPr>
          <p:nvPr>
            <p:ph type="sldNum" sz="quarter" idx="12"/>
          </p:nvPr>
        </p:nvSpPr>
        <p:spPr/>
        <p:txBody>
          <a:bodyPr/>
          <a:lstStyle/>
          <a:p>
            <a:fld id="{2F4B70BE-84D2-4948-B534-4B18EC63419E}" type="slidenum">
              <a:rPr lang="en-IN" smtClean="0"/>
              <a:t>‹#›</a:t>
            </a:fld>
            <a:endParaRPr lang="en-IN"/>
          </a:p>
        </p:txBody>
      </p:sp>
    </p:spTree>
    <p:extLst>
      <p:ext uri="{BB962C8B-B14F-4D97-AF65-F5344CB8AC3E}">
        <p14:creationId xmlns:p14="http://schemas.microsoft.com/office/powerpoint/2010/main" val="475636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2E0D-11BA-060A-A8F2-B55D8C0F9C5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75A8EB3-E3CD-A8A5-C805-70E0F354B1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CF0640-5C31-ED3C-892C-4B87D0D2EF50}"/>
              </a:ext>
            </a:extLst>
          </p:cNvPr>
          <p:cNvSpPr>
            <a:spLocks noGrp="1"/>
          </p:cNvSpPr>
          <p:nvPr>
            <p:ph type="dt" sz="half" idx="10"/>
          </p:nvPr>
        </p:nvSpPr>
        <p:spPr/>
        <p:txBody>
          <a:bodyPr/>
          <a:lstStyle/>
          <a:p>
            <a:fld id="{5C615D59-62E3-4295-8F84-C7E272BCBB1C}" type="datetimeFigureOut">
              <a:rPr lang="en-IN" smtClean="0"/>
              <a:t>01-04-2024</a:t>
            </a:fld>
            <a:endParaRPr lang="en-IN"/>
          </a:p>
        </p:txBody>
      </p:sp>
      <p:sp>
        <p:nvSpPr>
          <p:cNvPr id="5" name="Footer Placeholder 4">
            <a:extLst>
              <a:ext uri="{FF2B5EF4-FFF2-40B4-BE49-F238E27FC236}">
                <a16:creationId xmlns:a16="http://schemas.microsoft.com/office/drawing/2014/main" id="{1645C05E-6CC2-CB77-6FDA-3977B29B45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651955-D5A8-AADB-CAC4-E726A7E6D8E2}"/>
              </a:ext>
            </a:extLst>
          </p:cNvPr>
          <p:cNvSpPr>
            <a:spLocks noGrp="1"/>
          </p:cNvSpPr>
          <p:nvPr>
            <p:ph type="sldNum" sz="quarter" idx="12"/>
          </p:nvPr>
        </p:nvSpPr>
        <p:spPr/>
        <p:txBody>
          <a:bodyPr/>
          <a:lstStyle/>
          <a:p>
            <a:fld id="{2F4B70BE-84D2-4948-B534-4B18EC63419E}" type="slidenum">
              <a:rPr lang="en-IN" smtClean="0"/>
              <a:t>‹#›</a:t>
            </a:fld>
            <a:endParaRPr lang="en-IN"/>
          </a:p>
        </p:txBody>
      </p:sp>
    </p:spTree>
    <p:extLst>
      <p:ext uri="{BB962C8B-B14F-4D97-AF65-F5344CB8AC3E}">
        <p14:creationId xmlns:p14="http://schemas.microsoft.com/office/powerpoint/2010/main" val="3188521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12048E-A43F-D252-DA91-E2A8809EF1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C78A5C9-A18D-BCA7-5E12-0D79949205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74CC58-4B76-EF1E-8A7E-FA2066965C72}"/>
              </a:ext>
            </a:extLst>
          </p:cNvPr>
          <p:cNvSpPr>
            <a:spLocks noGrp="1"/>
          </p:cNvSpPr>
          <p:nvPr>
            <p:ph type="dt" sz="half" idx="10"/>
          </p:nvPr>
        </p:nvSpPr>
        <p:spPr/>
        <p:txBody>
          <a:bodyPr/>
          <a:lstStyle/>
          <a:p>
            <a:fld id="{5C615D59-62E3-4295-8F84-C7E272BCBB1C}" type="datetimeFigureOut">
              <a:rPr lang="en-IN" smtClean="0"/>
              <a:t>01-04-2024</a:t>
            </a:fld>
            <a:endParaRPr lang="en-IN"/>
          </a:p>
        </p:txBody>
      </p:sp>
      <p:sp>
        <p:nvSpPr>
          <p:cNvPr id="5" name="Footer Placeholder 4">
            <a:extLst>
              <a:ext uri="{FF2B5EF4-FFF2-40B4-BE49-F238E27FC236}">
                <a16:creationId xmlns:a16="http://schemas.microsoft.com/office/drawing/2014/main" id="{BA1507D5-595C-38B1-FE98-E3A438FC9A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3147E6-8AA7-702D-BE8D-2384BA80F1A1}"/>
              </a:ext>
            </a:extLst>
          </p:cNvPr>
          <p:cNvSpPr>
            <a:spLocks noGrp="1"/>
          </p:cNvSpPr>
          <p:nvPr>
            <p:ph type="sldNum" sz="quarter" idx="12"/>
          </p:nvPr>
        </p:nvSpPr>
        <p:spPr/>
        <p:txBody>
          <a:bodyPr/>
          <a:lstStyle/>
          <a:p>
            <a:fld id="{2F4B70BE-84D2-4948-B534-4B18EC63419E}" type="slidenum">
              <a:rPr lang="en-IN" smtClean="0"/>
              <a:t>‹#›</a:t>
            </a:fld>
            <a:endParaRPr lang="en-IN"/>
          </a:p>
        </p:txBody>
      </p:sp>
    </p:spTree>
    <p:extLst>
      <p:ext uri="{BB962C8B-B14F-4D97-AF65-F5344CB8AC3E}">
        <p14:creationId xmlns:p14="http://schemas.microsoft.com/office/powerpoint/2010/main" val="2350891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4A76B-38A8-3B93-81D7-9A9C9E31FB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C4BEEA-03AD-ECCB-9C86-EADE33C46C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F46878-86FD-2649-9D7B-A930AA121E09}"/>
              </a:ext>
            </a:extLst>
          </p:cNvPr>
          <p:cNvSpPr>
            <a:spLocks noGrp="1"/>
          </p:cNvSpPr>
          <p:nvPr>
            <p:ph type="dt" sz="half" idx="10"/>
          </p:nvPr>
        </p:nvSpPr>
        <p:spPr/>
        <p:txBody>
          <a:bodyPr/>
          <a:lstStyle/>
          <a:p>
            <a:fld id="{5C615D59-62E3-4295-8F84-C7E272BCBB1C}" type="datetimeFigureOut">
              <a:rPr lang="en-IN" smtClean="0"/>
              <a:t>01-04-2024</a:t>
            </a:fld>
            <a:endParaRPr lang="en-IN"/>
          </a:p>
        </p:txBody>
      </p:sp>
      <p:sp>
        <p:nvSpPr>
          <p:cNvPr id="5" name="Footer Placeholder 4">
            <a:extLst>
              <a:ext uri="{FF2B5EF4-FFF2-40B4-BE49-F238E27FC236}">
                <a16:creationId xmlns:a16="http://schemas.microsoft.com/office/drawing/2014/main" id="{A6C9A8E3-EDFD-36F7-1B71-47C7332ED6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2AE95E-9E82-9186-C3F7-35B6E90F84A1}"/>
              </a:ext>
            </a:extLst>
          </p:cNvPr>
          <p:cNvSpPr>
            <a:spLocks noGrp="1"/>
          </p:cNvSpPr>
          <p:nvPr>
            <p:ph type="sldNum" sz="quarter" idx="12"/>
          </p:nvPr>
        </p:nvSpPr>
        <p:spPr/>
        <p:txBody>
          <a:bodyPr/>
          <a:lstStyle/>
          <a:p>
            <a:fld id="{2F4B70BE-84D2-4948-B534-4B18EC63419E}" type="slidenum">
              <a:rPr lang="en-IN" smtClean="0"/>
              <a:t>‹#›</a:t>
            </a:fld>
            <a:endParaRPr lang="en-IN"/>
          </a:p>
        </p:txBody>
      </p:sp>
    </p:spTree>
    <p:extLst>
      <p:ext uri="{BB962C8B-B14F-4D97-AF65-F5344CB8AC3E}">
        <p14:creationId xmlns:p14="http://schemas.microsoft.com/office/powerpoint/2010/main" val="3161708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59B69-5C6A-9172-6734-4D512D1E42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5E61B70-AE19-C9B2-8F2D-804C02CABE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EEC300-A174-CE56-C436-4F9F6BB77EA7}"/>
              </a:ext>
            </a:extLst>
          </p:cNvPr>
          <p:cNvSpPr>
            <a:spLocks noGrp="1"/>
          </p:cNvSpPr>
          <p:nvPr>
            <p:ph type="dt" sz="half" idx="10"/>
          </p:nvPr>
        </p:nvSpPr>
        <p:spPr/>
        <p:txBody>
          <a:bodyPr/>
          <a:lstStyle/>
          <a:p>
            <a:fld id="{5C615D59-62E3-4295-8F84-C7E272BCBB1C}" type="datetimeFigureOut">
              <a:rPr lang="en-IN" smtClean="0"/>
              <a:t>01-04-2024</a:t>
            </a:fld>
            <a:endParaRPr lang="en-IN"/>
          </a:p>
        </p:txBody>
      </p:sp>
      <p:sp>
        <p:nvSpPr>
          <p:cNvPr id="5" name="Footer Placeholder 4">
            <a:extLst>
              <a:ext uri="{FF2B5EF4-FFF2-40B4-BE49-F238E27FC236}">
                <a16:creationId xmlns:a16="http://schemas.microsoft.com/office/drawing/2014/main" id="{3288DB33-F40F-4776-A77D-157BEA24D5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5CC14B-4031-12E3-8000-2CD8200FD20A}"/>
              </a:ext>
            </a:extLst>
          </p:cNvPr>
          <p:cNvSpPr>
            <a:spLocks noGrp="1"/>
          </p:cNvSpPr>
          <p:nvPr>
            <p:ph type="sldNum" sz="quarter" idx="12"/>
          </p:nvPr>
        </p:nvSpPr>
        <p:spPr/>
        <p:txBody>
          <a:bodyPr/>
          <a:lstStyle/>
          <a:p>
            <a:fld id="{2F4B70BE-84D2-4948-B534-4B18EC63419E}" type="slidenum">
              <a:rPr lang="en-IN" smtClean="0"/>
              <a:t>‹#›</a:t>
            </a:fld>
            <a:endParaRPr lang="en-IN"/>
          </a:p>
        </p:txBody>
      </p:sp>
    </p:spTree>
    <p:extLst>
      <p:ext uri="{BB962C8B-B14F-4D97-AF65-F5344CB8AC3E}">
        <p14:creationId xmlns:p14="http://schemas.microsoft.com/office/powerpoint/2010/main" val="2046101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B527B-E4BE-1B81-E784-D572AFE7AC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EDAC8F7-7A28-EF87-0652-97EF5FA3C7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06099EA-4DBF-232A-0855-B790C13387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7DA3AB9-8431-47A9-2EE2-7C3D3A7732CB}"/>
              </a:ext>
            </a:extLst>
          </p:cNvPr>
          <p:cNvSpPr>
            <a:spLocks noGrp="1"/>
          </p:cNvSpPr>
          <p:nvPr>
            <p:ph type="dt" sz="half" idx="10"/>
          </p:nvPr>
        </p:nvSpPr>
        <p:spPr/>
        <p:txBody>
          <a:bodyPr/>
          <a:lstStyle/>
          <a:p>
            <a:fld id="{5C615D59-62E3-4295-8F84-C7E272BCBB1C}" type="datetimeFigureOut">
              <a:rPr lang="en-IN" smtClean="0"/>
              <a:t>01-04-2024</a:t>
            </a:fld>
            <a:endParaRPr lang="en-IN"/>
          </a:p>
        </p:txBody>
      </p:sp>
      <p:sp>
        <p:nvSpPr>
          <p:cNvPr id="6" name="Footer Placeholder 5">
            <a:extLst>
              <a:ext uri="{FF2B5EF4-FFF2-40B4-BE49-F238E27FC236}">
                <a16:creationId xmlns:a16="http://schemas.microsoft.com/office/drawing/2014/main" id="{B0F6C8B8-E6DB-5F2B-0F27-0DEA9FD55B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0D35A11-9656-B347-A609-8A3FF3B42BC9}"/>
              </a:ext>
            </a:extLst>
          </p:cNvPr>
          <p:cNvSpPr>
            <a:spLocks noGrp="1"/>
          </p:cNvSpPr>
          <p:nvPr>
            <p:ph type="sldNum" sz="quarter" idx="12"/>
          </p:nvPr>
        </p:nvSpPr>
        <p:spPr/>
        <p:txBody>
          <a:bodyPr/>
          <a:lstStyle/>
          <a:p>
            <a:fld id="{2F4B70BE-84D2-4948-B534-4B18EC63419E}" type="slidenum">
              <a:rPr lang="en-IN" smtClean="0"/>
              <a:t>‹#›</a:t>
            </a:fld>
            <a:endParaRPr lang="en-IN"/>
          </a:p>
        </p:txBody>
      </p:sp>
    </p:spTree>
    <p:extLst>
      <p:ext uri="{BB962C8B-B14F-4D97-AF65-F5344CB8AC3E}">
        <p14:creationId xmlns:p14="http://schemas.microsoft.com/office/powerpoint/2010/main" val="1299475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6AEF2-6649-6D0E-4C7C-CEE5CECF09D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FCC50C5-C986-9EE9-E0E0-6E97588CF9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52D2F9-3103-BE50-6B44-97476BCE02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AF92A85-8A39-60FC-7E62-86C14A1296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C1D81B-8852-7EE0-52D0-E9CA9947F7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C55BB07-1C26-FD3E-3908-FDBC7B8F16A9}"/>
              </a:ext>
            </a:extLst>
          </p:cNvPr>
          <p:cNvSpPr>
            <a:spLocks noGrp="1"/>
          </p:cNvSpPr>
          <p:nvPr>
            <p:ph type="dt" sz="half" idx="10"/>
          </p:nvPr>
        </p:nvSpPr>
        <p:spPr/>
        <p:txBody>
          <a:bodyPr/>
          <a:lstStyle/>
          <a:p>
            <a:fld id="{5C615D59-62E3-4295-8F84-C7E272BCBB1C}" type="datetimeFigureOut">
              <a:rPr lang="en-IN" smtClean="0"/>
              <a:t>01-04-2024</a:t>
            </a:fld>
            <a:endParaRPr lang="en-IN"/>
          </a:p>
        </p:txBody>
      </p:sp>
      <p:sp>
        <p:nvSpPr>
          <p:cNvPr id="8" name="Footer Placeholder 7">
            <a:extLst>
              <a:ext uri="{FF2B5EF4-FFF2-40B4-BE49-F238E27FC236}">
                <a16:creationId xmlns:a16="http://schemas.microsoft.com/office/drawing/2014/main" id="{BD75AC36-4633-823F-15A8-DB93F3B975C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4E5325D-6CD9-E887-F039-A4C67F9DFD17}"/>
              </a:ext>
            </a:extLst>
          </p:cNvPr>
          <p:cNvSpPr>
            <a:spLocks noGrp="1"/>
          </p:cNvSpPr>
          <p:nvPr>
            <p:ph type="sldNum" sz="quarter" idx="12"/>
          </p:nvPr>
        </p:nvSpPr>
        <p:spPr/>
        <p:txBody>
          <a:bodyPr/>
          <a:lstStyle/>
          <a:p>
            <a:fld id="{2F4B70BE-84D2-4948-B534-4B18EC63419E}" type="slidenum">
              <a:rPr lang="en-IN" smtClean="0"/>
              <a:t>‹#›</a:t>
            </a:fld>
            <a:endParaRPr lang="en-IN"/>
          </a:p>
        </p:txBody>
      </p:sp>
    </p:spTree>
    <p:extLst>
      <p:ext uri="{BB962C8B-B14F-4D97-AF65-F5344CB8AC3E}">
        <p14:creationId xmlns:p14="http://schemas.microsoft.com/office/powerpoint/2010/main" val="1151371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5810B-8139-78B0-753A-EA758036222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C927901-1D23-098E-A3A3-81304ECAC318}"/>
              </a:ext>
            </a:extLst>
          </p:cNvPr>
          <p:cNvSpPr>
            <a:spLocks noGrp="1"/>
          </p:cNvSpPr>
          <p:nvPr>
            <p:ph type="dt" sz="half" idx="10"/>
          </p:nvPr>
        </p:nvSpPr>
        <p:spPr/>
        <p:txBody>
          <a:bodyPr/>
          <a:lstStyle/>
          <a:p>
            <a:fld id="{5C615D59-62E3-4295-8F84-C7E272BCBB1C}" type="datetimeFigureOut">
              <a:rPr lang="en-IN" smtClean="0"/>
              <a:t>01-04-2024</a:t>
            </a:fld>
            <a:endParaRPr lang="en-IN"/>
          </a:p>
        </p:txBody>
      </p:sp>
      <p:sp>
        <p:nvSpPr>
          <p:cNvPr id="4" name="Footer Placeholder 3">
            <a:extLst>
              <a:ext uri="{FF2B5EF4-FFF2-40B4-BE49-F238E27FC236}">
                <a16:creationId xmlns:a16="http://schemas.microsoft.com/office/drawing/2014/main" id="{204FA904-2578-F9EE-B11D-42F82A44341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9D8BB23-51A8-CB24-AE6D-0FD5B50AEEB0}"/>
              </a:ext>
            </a:extLst>
          </p:cNvPr>
          <p:cNvSpPr>
            <a:spLocks noGrp="1"/>
          </p:cNvSpPr>
          <p:nvPr>
            <p:ph type="sldNum" sz="quarter" idx="12"/>
          </p:nvPr>
        </p:nvSpPr>
        <p:spPr/>
        <p:txBody>
          <a:bodyPr/>
          <a:lstStyle/>
          <a:p>
            <a:fld id="{2F4B70BE-84D2-4948-B534-4B18EC63419E}" type="slidenum">
              <a:rPr lang="en-IN" smtClean="0"/>
              <a:t>‹#›</a:t>
            </a:fld>
            <a:endParaRPr lang="en-IN"/>
          </a:p>
        </p:txBody>
      </p:sp>
    </p:spTree>
    <p:extLst>
      <p:ext uri="{BB962C8B-B14F-4D97-AF65-F5344CB8AC3E}">
        <p14:creationId xmlns:p14="http://schemas.microsoft.com/office/powerpoint/2010/main" val="2681817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8C132E-3EC7-55F4-7148-01F93E86340E}"/>
              </a:ext>
            </a:extLst>
          </p:cNvPr>
          <p:cNvSpPr>
            <a:spLocks noGrp="1"/>
          </p:cNvSpPr>
          <p:nvPr>
            <p:ph type="dt" sz="half" idx="10"/>
          </p:nvPr>
        </p:nvSpPr>
        <p:spPr/>
        <p:txBody>
          <a:bodyPr/>
          <a:lstStyle/>
          <a:p>
            <a:fld id="{5C615D59-62E3-4295-8F84-C7E272BCBB1C}" type="datetimeFigureOut">
              <a:rPr lang="en-IN" smtClean="0"/>
              <a:t>01-04-2024</a:t>
            </a:fld>
            <a:endParaRPr lang="en-IN"/>
          </a:p>
        </p:txBody>
      </p:sp>
      <p:sp>
        <p:nvSpPr>
          <p:cNvPr id="3" name="Footer Placeholder 2">
            <a:extLst>
              <a:ext uri="{FF2B5EF4-FFF2-40B4-BE49-F238E27FC236}">
                <a16:creationId xmlns:a16="http://schemas.microsoft.com/office/drawing/2014/main" id="{B8037054-5218-8696-3677-AE77832311B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39126F0-3C7B-5703-1193-868A64851886}"/>
              </a:ext>
            </a:extLst>
          </p:cNvPr>
          <p:cNvSpPr>
            <a:spLocks noGrp="1"/>
          </p:cNvSpPr>
          <p:nvPr>
            <p:ph type="sldNum" sz="quarter" idx="12"/>
          </p:nvPr>
        </p:nvSpPr>
        <p:spPr/>
        <p:txBody>
          <a:bodyPr/>
          <a:lstStyle/>
          <a:p>
            <a:fld id="{2F4B70BE-84D2-4948-B534-4B18EC63419E}" type="slidenum">
              <a:rPr lang="en-IN" smtClean="0"/>
              <a:t>‹#›</a:t>
            </a:fld>
            <a:endParaRPr lang="en-IN"/>
          </a:p>
        </p:txBody>
      </p:sp>
    </p:spTree>
    <p:extLst>
      <p:ext uri="{BB962C8B-B14F-4D97-AF65-F5344CB8AC3E}">
        <p14:creationId xmlns:p14="http://schemas.microsoft.com/office/powerpoint/2010/main" val="2255244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FBB87-C1FA-D6CB-C830-A13C452AB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AE2FEE0-1C79-BD4D-60D4-EE7AA2ABD3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513CB04-F5A5-AB5C-7617-8847AEFB7E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F1798D-D0A5-FDB0-EFEC-8F05FEB44DF7}"/>
              </a:ext>
            </a:extLst>
          </p:cNvPr>
          <p:cNvSpPr>
            <a:spLocks noGrp="1"/>
          </p:cNvSpPr>
          <p:nvPr>
            <p:ph type="dt" sz="half" idx="10"/>
          </p:nvPr>
        </p:nvSpPr>
        <p:spPr/>
        <p:txBody>
          <a:bodyPr/>
          <a:lstStyle/>
          <a:p>
            <a:fld id="{5C615D59-62E3-4295-8F84-C7E272BCBB1C}" type="datetimeFigureOut">
              <a:rPr lang="en-IN" smtClean="0"/>
              <a:t>01-04-2024</a:t>
            </a:fld>
            <a:endParaRPr lang="en-IN"/>
          </a:p>
        </p:txBody>
      </p:sp>
      <p:sp>
        <p:nvSpPr>
          <p:cNvPr id="6" name="Footer Placeholder 5">
            <a:extLst>
              <a:ext uri="{FF2B5EF4-FFF2-40B4-BE49-F238E27FC236}">
                <a16:creationId xmlns:a16="http://schemas.microsoft.com/office/drawing/2014/main" id="{C3F0D2EB-45BF-E825-3D39-E4A2BFA272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2AAAD1-20B4-42F1-D536-E52C16DF5D95}"/>
              </a:ext>
            </a:extLst>
          </p:cNvPr>
          <p:cNvSpPr>
            <a:spLocks noGrp="1"/>
          </p:cNvSpPr>
          <p:nvPr>
            <p:ph type="sldNum" sz="quarter" idx="12"/>
          </p:nvPr>
        </p:nvSpPr>
        <p:spPr/>
        <p:txBody>
          <a:bodyPr/>
          <a:lstStyle/>
          <a:p>
            <a:fld id="{2F4B70BE-84D2-4948-B534-4B18EC63419E}" type="slidenum">
              <a:rPr lang="en-IN" smtClean="0"/>
              <a:t>‹#›</a:t>
            </a:fld>
            <a:endParaRPr lang="en-IN"/>
          </a:p>
        </p:txBody>
      </p:sp>
    </p:spTree>
    <p:extLst>
      <p:ext uri="{BB962C8B-B14F-4D97-AF65-F5344CB8AC3E}">
        <p14:creationId xmlns:p14="http://schemas.microsoft.com/office/powerpoint/2010/main" val="3023598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B5F66-1FE0-2476-10A5-35E0D6E2F0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712A798-BF77-D3C0-A117-E6AFCAA46A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48B7785-581D-FAE7-FDDC-645552D717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54EADB-8F7B-2A36-AA49-602FDA609ACA}"/>
              </a:ext>
            </a:extLst>
          </p:cNvPr>
          <p:cNvSpPr>
            <a:spLocks noGrp="1"/>
          </p:cNvSpPr>
          <p:nvPr>
            <p:ph type="dt" sz="half" idx="10"/>
          </p:nvPr>
        </p:nvSpPr>
        <p:spPr/>
        <p:txBody>
          <a:bodyPr/>
          <a:lstStyle/>
          <a:p>
            <a:fld id="{5C615D59-62E3-4295-8F84-C7E272BCBB1C}" type="datetimeFigureOut">
              <a:rPr lang="en-IN" smtClean="0"/>
              <a:t>01-04-2024</a:t>
            </a:fld>
            <a:endParaRPr lang="en-IN"/>
          </a:p>
        </p:txBody>
      </p:sp>
      <p:sp>
        <p:nvSpPr>
          <p:cNvPr id="6" name="Footer Placeholder 5">
            <a:extLst>
              <a:ext uri="{FF2B5EF4-FFF2-40B4-BE49-F238E27FC236}">
                <a16:creationId xmlns:a16="http://schemas.microsoft.com/office/drawing/2014/main" id="{FE9A3712-4A22-80D4-AC67-3E0A2F70C9B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181B14-FFE8-9C01-5E98-AE4A916A653D}"/>
              </a:ext>
            </a:extLst>
          </p:cNvPr>
          <p:cNvSpPr>
            <a:spLocks noGrp="1"/>
          </p:cNvSpPr>
          <p:nvPr>
            <p:ph type="sldNum" sz="quarter" idx="12"/>
          </p:nvPr>
        </p:nvSpPr>
        <p:spPr/>
        <p:txBody>
          <a:bodyPr/>
          <a:lstStyle/>
          <a:p>
            <a:fld id="{2F4B70BE-84D2-4948-B534-4B18EC63419E}" type="slidenum">
              <a:rPr lang="en-IN" smtClean="0"/>
              <a:t>‹#›</a:t>
            </a:fld>
            <a:endParaRPr lang="en-IN"/>
          </a:p>
        </p:txBody>
      </p:sp>
    </p:spTree>
    <p:extLst>
      <p:ext uri="{BB962C8B-B14F-4D97-AF65-F5344CB8AC3E}">
        <p14:creationId xmlns:p14="http://schemas.microsoft.com/office/powerpoint/2010/main" val="1582215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7388C-94D2-1AA1-633D-202564F0D2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A93A7D-9493-C19D-906E-7237E664E0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089D3D-9563-A1F7-2B4F-4AF51CCCC5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615D59-62E3-4295-8F84-C7E272BCBB1C}" type="datetimeFigureOut">
              <a:rPr lang="en-IN" smtClean="0"/>
              <a:t>01-04-2024</a:t>
            </a:fld>
            <a:endParaRPr lang="en-IN"/>
          </a:p>
        </p:txBody>
      </p:sp>
      <p:sp>
        <p:nvSpPr>
          <p:cNvPr id="5" name="Footer Placeholder 4">
            <a:extLst>
              <a:ext uri="{FF2B5EF4-FFF2-40B4-BE49-F238E27FC236}">
                <a16:creationId xmlns:a16="http://schemas.microsoft.com/office/drawing/2014/main" id="{4395106E-BB88-D2D8-C632-40D894DF2C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AA2EB93-BFAD-297D-723A-348CCC7EB1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B70BE-84D2-4948-B534-4B18EC63419E}" type="slidenum">
              <a:rPr lang="en-IN" smtClean="0"/>
              <a:t>‹#›</a:t>
            </a:fld>
            <a:endParaRPr lang="en-IN"/>
          </a:p>
        </p:txBody>
      </p:sp>
    </p:spTree>
    <p:extLst>
      <p:ext uri="{BB962C8B-B14F-4D97-AF65-F5344CB8AC3E}">
        <p14:creationId xmlns:p14="http://schemas.microsoft.com/office/powerpoint/2010/main" val="393741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mongodb.com/json-and-bson" TargetMode="External"/><Relationship Id="rId2" Type="http://schemas.openxmlformats.org/officeDocument/2006/relationships/hyperlink" Target="https://www.mongodb.com/document-database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9359164A-C9BF-F8E4-5337-712DC627E2A5}"/>
              </a:ext>
            </a:extLst>
          </p:cNvPr>
          <p:cNvSpPr>
            <a:spLocks noGrp="1"/>
          </p:cNvSpPr>
          <p:nvPr>
            <p:ph type="subTitle" idx="1"/>
          </p:nvPr>
        </p:nvSpPr>
        <p:spPr>
          <a:xfrm>
            <a:off x="3465204" y="4072674"/>
            <a:ext cx="5078302" cy="1054076"/>
          </a:xfrm>
          <a:noFill/>
        </p:spPr>
        <p:txBody>
          <a:bodyPr>
            <a:normAutofit/>
          </a:bodyPr>
          <a:lstStyle/>
          <a:p>
            <a:r>
              <a:rPr lang="en-IN" sz="2000">
                <a:solidFill>
                  <a:srgbClr val="0070C0"/>
                </a:solidFill>
                <a:latin typeface="Amasis MT Pro" panose="02040504050005020304" pitchFamily="18" charset="0"/>
              </a:rPr>
              <a:t>By:</a:t>
            </a:r>
          </a:p>
          <a:p>
            <a:r>
              <a:rPr lang="en-IN" sz="2000" err="1">
                <a:solidFill>
                  <a:srgbClr val="0070C0"/>
                </a:solidFill>
                <a:latin typeface="Amasis MT Pro" panose="02040504050005020304" pitchFamily="18" charset="0"/>
              </a:rPr>
              <a:t>Dr.</a:t>
            </a:r>
            <a:r>
              <a:rPr lang="en-IN" sz="2000">
                <a:solidFill>
                  <a:srgbClr val="0070C0"/>
                </a:solidFill>
                <a:latin typeface="Amasis MT Pro" panose="02040504050005020304" pitchFamily="18" charset="0"/>
              </a:rPr>
              <a:t> Rashmi L Malghan</a:t>
            </a:r>
          </a:p>
        </p:txBody>
      </p:sp>
      <p:sp>
        <p:nvSpPr>
          <p:cNvPr id="2" name="Title 1">
            <a:extLst>
              <a:ext uri="{FF2B5EF4-FFF2-40B4-BE49-F238E27FC236}">
                <a16:creationId xmlns:a16="http://schemas.microsoft.com/office/drawing/2014/main" id="{05469023-45ED-2147-0515-EDFAA8CEA927}"/>
              </a:ext>
            </a:extLst>
          </p:cNvPr>
          <p:cNvSpPr>
            <a:spLocks noGrp="1"/>
          </p:cNvSpPr>
          <p:nvPr>
            <p:ph type="ctrTitle"/>
          </p:nvPr>
        </p:nvSpPr>
        <p:spPr>
          <a:xfrm>
            <a:off x="3204642" y="2353641"/>
            <a:ext cx="5782716" cy="2150719"/>
          </a:xfrm>
          <a:noFill/>
        </p:spPr>
        <p:txBody>
          <a:bodyPr anchor="ctr">
            <a:normAutofit/>
          </a:bodyPr>
          <a:lstStyle/>
          <a:p>
            <a:r>
              <a:rPr lang="en-IN" sz="3600">
                <a:solidFill>
                  <a:srgbClr val="C00000"/>
                </a:solidFill>
                <a:latin typeface="Amasis MT Pro" panose="02040504050005020304" pitchFamily="18" charset="0"/>
              </a:rPr>
              <a:t>Module 5 : HBASE</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65942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AE61-E47F-4362-4D1D-6EB94ABF4DB6}"/>
              </a:ext>
            </a:extLst>
          </p:cNvPr>
          <p:cNvSpPr>
            <a:spLocks noGrp="1"/>
          </p:cNvSpPr>
          <p:nvPr>
            <p:ph type="title"/>
          </p:nvPr>
        </p:nvSpPr>
        <p:spPr/>
        <p:txBody>
          <a:bodyPr/>
          <a:lstStyle/>
          <a:p>
            <a:r>
              <a:rPr lang="en-IN">
                <a:solidFill>
                  <a:srgbClr val="C00000"/>
                </a:solidFill>
              </a:rPr>
              <a:t>Characteristics of HBase:</a:t>
            </a:r>
          </a:p>
        </p:txBody>
      </p:sp>
      <p:pic>
        <p:nvPicPr>
          <p:cNvPr id="5" name="Picture 4">
            <a:extLst>
              <a:ext uri="{FF2B5EF4-FFF2-40B4-BE49-F238E27FC236}">
                <a16:creationId xmlns:a16="http://schemas.microsoft.com/office/drawing/2014/main" id="{33721B6D-A7D8-5C6E-06BA-7D1BC870A98F}"/>
              </a:ext>
            </a:extLst>
          </p:cNvPr>
          <p:cNvPicPr>
            <a:picLocks noChangeAspect="1"/>
          </p:cNvPicPr>
          <p:nvPr/>
        </p:nvPicPr>
        <p:blipFill>
          <a:blip r:embed="rId2"/>
          <a:stretch>
            <a:fillRect/>
          </a:stretch>
        </p:blipFill>
        <p:spPr>
          <a:xfrm>
            <a:off x="936171" y="1907199"/>
            <a:ext cx="9764486" cy="4608574"/>
          </a:xfrm>
          <a:prstGeom prst="rect">
            <a:avLst/>
          </a:prstGeom>
        </p:spPr>
      </p:pic>
    </p:spTree>
    <p:extLst>
      <p:ext uri="{BB962C8B-B14F-4D97-AF65-F5344CB8AC3E}">
        <p14:creationId xmlns:p14="http://schemas.microsoft.com/office/powerpoint/2010/main" val="1555401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AE61-E47F-4362-4D1D-6EB94ABF4DB6}"/>
              </a:ext>
            </a:extLst>
          </p:cNvPr>
          <p:cNvSpPr>
            <a:spLocks noGrp="1"/>
          </p:cNvSpPr>
          <p:nvPr>
            <p:ph type="title"/>
          </p:nvPr>
        </p:nvSpPr>
        <p:spPr/>
        <p:txBody>
          <a:bodyPr/>
          <a:lstStyle/>
          <a:p>
            <a:r>
              <a:rPr lang="en-IN">
                <a:solidFill>
                  <a:srgbClr val="C00000"/>
                </a:solidFill>
              </a:rPr>
              <a:t>RDBMS Vs. HBase</a:t>
            </a:r>
          </a:p>
        </p:txBody>
      </p:sp>
      <p:pic>
        <p:nvPicPr>
          <p:cNvPr id="4" name="Picture 3">
            <a:extLst>
              <a:ext uri="{FF2B5EF4-FFF2-40B4-BE49-F238E27FC236}">
                <a16:creationId xmlns:a16="http://schemas.microsoft.com/office/drawing/2014/main" id="{30F6DF30-3913-3022-D39A-3228A38095EB}"/>
              </a:ext>
            </a:extLst>
          </p:cNvPr>
          <p:cNvPicPr>
            <a:picLocks noChangeAspect="1"/>
          </p:cNvPicPr>
          <p:nvPr/>
        </p:nvPicPr>
        <p:blipFill>
          <a:blip r:embed="rId2"/>
          <a:stretch>
            <a:fillRect/>
          </a:stretch>
        </p:blipFill>
        <p:spPr>
          <a:xfrm>
            <a:off x="968829" y="1456804"/>
            <a:ext cx="9231086" cy="4952092"/>
          </a:xfrm>
          <a:prstGeom prst="rect">
            <a:avLst/>
          </a:prstGeom>
        </p:spPr>
      </p:pic>
    </p:spTree>
    <p:extLst>
      <p:ext uri="{BB962C8B-B14F-4D97-AF65-F5344CB8AC3E}">
        <p14:creationId xmlns:p14="http://schemas.microsoft.com/office/powerpoint/2010/main" val="1128114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AE61-E47F-4362-4D1D-6EB94ABF4DB6}"/>
              </a:ext>
            </a:extLst>
          </p:cNvPr>
          <p:cNvSpPr>
            <a:spLocks noGrp="1"/>
          </p:cNvSpPr>
          <p:nvPr>
            <p:ph type="title"/>
          </p:nvPr>
        </p:nvSpPr>
        <p:spPr/>
        <p:txBody>
          <a:bodyPr/>
          <a:lstStyle/>
          <a:p>
            <a:r>
              <a:rPr lang="en-IN">
                <a:solidFill>
                  <a:srgbClr val="C00000"/>
                </a:solidFill>
              </a:rPr>
              <a:t>HBase Features:</a:t>
            </a:r>
          </a:p>
        </p:txBody>
      </p:sp>
      <p:pic>
        <p:nvPicPr>
          <p:cNvPr id="4" name="Picture 3">
            <a:extLst>
              <a:ext uri="{FF2B5EF4-FFF2-40B4-BE49-F238E27FC236}">
                <a16:creationId xmlns:a16="http://schemas.microsoft.com/office/drawing/2014/main" id="{625F48A5-93EC-D952-C67C-7141089F24A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542305" y="1894114"/>
            <a:ext cx="10811495" cy="4259713"/>
          </a:xfrm>
          <a:prstGeom prst="rect">
            <a:avLst/>
          </a:prstGeom>
        </p:spPr>
      </p:pic>
    </p:spTree>
    <p:extLst>
      <p:ext uri="{BB962C8B-B14F-4D97-AF65-F5344CB8AC3E}">
        <p14:creationId xmlns:p14="http://schemas.microsoft.com/office/powerpoint/2010/main" val="638393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D9B2A-1740-9DEE-0483-3DAE95BE0D35}"/>
              </a:ext>
            </a:extLst>
          </p:cNvPr>
          <p:cNvSpPr>
            <a:spLocks noGrp="1"/>
          </p:cNvSpPr>
          <p:nvPr>
            <p:ph type="title"/>
          </p:nvPr>
        </p:nvSpPr>
        <p:spPr>
          <a:xfrm>
            <a:off x="589560" y="856180"/>
            <a:ext cx="4560584" cy="1128068"/>
          </a:xfrm>
        </p:spPr>
        <p:txBody>
          <a:bodyPr anchor="ctr">
            <a:normAutofit/>
          </a:bodyPr>
          <a:lstStyle/>
          <a:p>
            <a:r>
              <a:rPr lang="en-IN" sz="4000">
                <a:latin typeface="Amasis MT Pro" panose="02040504050005020304" pitchFamily="18" charset="0"/>
              </a:rPr>
              <a:t>HBASE Features</a:t>
            </a:r>
          </a:p>
        </p:txBody>
      </p:sp>
      <p:sp>
        <p:nvSpPr>
          <p:cNvPr id="3" name="Content Placeholder 2">
            <a:extLst>
              <a:ext uri="{FF2B5EF4-FFF2-40B4-BE49-F238E27FC236}">
                <a16:creationId xmlns:a16="http://schemas.microsoft.com/office/drawing/2014/main" id="{B97993AC-63DE-57DE-DF30-82E1B7079712}"/>
              </a:ext>
            </a:extLst>
          </p:cNvPr>
          <p:cNvSpPr>
            <a:spLocks noGrp="1"/>
          </p:cNvSpPr>
          <p:nvPr>
            <p:ph idx="1"/>
          </p:nvPr>
        </p:nvSpPr>
        <p:spPr>
          <a:xfrm>
            <a:off x="590719" y="2118001"/>
            <a:ext cx="5095090" cy="4192089"/>
          </a:xfrm>
        </p:spPr>
        <p:txBody>
          <a:bodyPr anchor="ctr">
            <a:normAutofit/>
          </a:bodyPr>
          <a:lstStyle/>
          <a:p>
            <a:r>
              <a:rPr lang="en-IN" sz="1600">
                <a:solidFill>
                  <a:srgbClr val="FF0000"/>
                </a:solidFill>
                <a:latin typeface="Amasis MT Pro" panose="02040504050005020304" pitchFamily="18" charset="0"/>
              </a:rPr>
              <a:t>Linear Scalable  : </a:t>
            </a:r>
            <a:r>
              <a:rPr lang="en-IN" sz="1600">
                <a:latin typeface="Amasis MT Pro" panose="02040504050005020304" pitchFamily="18" charset="0"/>
              </a:rPr>
              <a:t>HBASE built on top of HDFS.</a:t>
            </a:r>
          </a:p>
          <a:p>
            <a:pPr lvl="1"/>
            <a:r>
              <a:rPr lang="en-IN" sz="1600">
                <a:latin typeface="Amasis MT Pro" panose="02040504050005020304" pitchFamily="18" charset="0"/>
              </a:rPr>
              <a:t>HDFS – Horizontal scalable (Same feature is adopted by HBASE).</a:t>
            </a:r>
          </a:p>
          <a:p>
            <a:r>
              <a:rPr lang="en-IN" sz="1600">
                <a:solidFill>
                  <a:srgbClr val="FF0000"/>
                </a:solidFill>
                <a:latin typeface="Amasis MT Pro" panose="02040504050005020304" pitchFamily="18" charset="0"/>
              </a:rPr>
              <a:t>Auto Failure Support:  </a:t>
            </a:r>
            <a:r>
              <a:rPr lang="en-IN" sz="1600">
                <a:latin typeface="Amasis MT Pro" panose="02040504050005020304" pitchFamily="18" charset="0"/>
              </a:rPr>
              <a:t>Support for “Fault Tolerance”</a:t>
            </a:r>
          </a:p>
          <a:p>
            <a:r>
              <a:rPr lang="en-IN" sz="1600">
                <a:solidFill>
                  <a:srgbClr val="FF0000"/>
                </a:solidFill>
                <a:latin typeface="Amasis MT Pro" panose="02040504050005020304" pitchFamily="18" charset="0"/>
              </a:rPr>
              <a:t>Consistent Read / Write: </a:t>
            </a:r>
            <a:r>
              <a:rPr lang="en-IN" sz="1600">
                <a:latin typeface="Amasis MT Pro" panose="02040504050005020304" pitchFamily="18" charset="0"/>
              </a:rPr>
              <a:t>Random Access of reading &amp; writing data</a:t>
            </a:r>
          </a:p>
          <a:p>
            <a:r>
              <a:rPr lang="en-IN" sz="1600">
                <a:solidFill>
                  <a:srgbClr val="FF0000"/>
                </a:solidFill>
                <a:latin typeface="Amasis MT Pro" panose="02040504050005020304" pitchFamily="18" charset="0"/>
              </a:rPr>
              <a:t>HDFS Integration</a:t>
            </a:r>
            <a:r>
              <a:rPr lang="en-IN" sz="1600">
                <a:latin typeface="Amasis MT Pro" panose="02040504050005020304" pitchFamily="18" charset="0"/>
              </a:rPr>
              <a:t>: Integrates with Hadoop and both as a source and destination </a:t>
            </a:r>
          </a:p>
          <a:p>
            <a:r>
              <a:rPr lang="en-IN" sz="1600">
                <a:solidFill>
                  <a:srgbClr val="FF0000"/>
                </a:solidFill>
                <a:latin typeface="Amasis MT Pro" panose="02040504050005020304" pitchFamily="18" charset="0"/>
              </a:rPr>
              <a:t>Java API Support: </a:t>
            </a:r>
            <a:r>
              <a:rPr lang="en-IN" sz="1600">
                <a:latin typeface="Amasis MT Pro" panose="02040504050005020304" pitchFamily="18" charset="0"/>
              </a:rPr>
              <a:t>Easy for Java API for client</a:t>
            </a:r>
          </a:p>
          <a:p>
            <a:r>
              <a:rPr lang="en-IN" sz="1600">
                <a:solidFill>
                  <a:srgbClr val="FF0000"/>
                </a:solidFill>
                <a:latin typeface="Amasis MT Pro" panose="02040504050005020304" pitchFamily="18" charset="0"/>
              </a:rPr>
              <a:t>Data Replication: </a:t>
            </a:r>
            <a:r>
              <a:rPr lang="en-IN" sz="1600">
                <a:latin typeface="Amasis MT Pro" panose="02040504050005020304" pitchFamily="18" charset="0"/>
              </a:rPr>
              <a:t>Data replication across all the clusters </a:t>
            </a:r>
          </a:p>
          <a:p>
            <a:pPr marL="457200" lvl="1" indent="0">
              <a:buNone/>
            </a:pPr>
            <a:endParaRPr lang="en-IN" sz="1600"/>
          </a:p>
        </p:txBody>
      </p:sp>
      <p:pic>
        <p:nvPicPr>
          <p:cNvPr id="5" name="Picture 4">
            <a:extLst>
              <a:ext uri="{FF2B5EF4-FFF2-40B4-BE49-F238E27FC236}">
                <a16:creationId xmlns:a16="http://schemas.microsoft.com/office/drawing/2014/main" id="{520441A7-508D-F8BA-CDC7-3ADD9D7864FA}"/>
              </a:ext>
            </a:extLst>
          </p:cNvPr>
          <p:cNvPicPr>
            <a:picLocks noChangeAspect="1"/>
          </p:cNvPicPr>
          <p:nvPr/>
        </p:nvPicPr>
        <p:blipFill rotWithShape="1">
          <a:blip r:embed="rId2"/>
          <a:srcRect l="5572" t="33027" r="61596" b="43378"/>
          <a:stretch/>
        </p:blipFill>
        <p:spPr>
          <a:xfrm>
            <a:off x="6011174" y="1984247"/>
            <a:ext cx="5358637" cy="2859895"/>
          </a:xfrm>
          <a:prstGeom prst="rect">
            <a:avLst/>
          </a:prstGeom>
        </p:spPr>
      </p:pic>
    </p:spTree>
    <p:extLst>
      <p:ext uri="{BB962C8B-B14F-4D97-AF65-F5344CB8AC3E}">
        <p14:creationId xmlns:p14="http://schemas.microsoft.com/office/powerpoint/2010/main" val="1096595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AE61-E47F-4362-4D1D-6EB94ABF4DB6}"/>
              </a:ext>
            </a:extLst>
          </p:cNvPr>
          <p:cNvSpPr>
            <a:spLocks noGrp="1"/>
          </p:cNvSpPr>
          <p:nvPr>
            <p:ph type="title"/>
          </p:nvPr>
        </p:nvSpPr>
        <p:spPr/>
        <p:txBody>
          <a:bodyPr/>
          <a:lstStyle/>
          <a:p>
            <a:r>
              <a:rPr lang="en-IN">
                <a:solidFill>
                  <a:srgbClr val="C00000"/>
                </a:solidFill>
              </a:rPr>
              <a:t>NoSQL:</a:t>
            </a:r>
          </a:p>
        </p:txBody>
      </p:sp>
      <p:pic>
        <p:nvPicPr>
          <p:cNvPr id="4" name="Picture 3">
            <a:extLst>
              <a:ext uri="{FF2B5EF4-FFF2-40B4-BE49-F238E27FC236}">
                <a16:creationId xmlns:a16="http://schemas.microsoft.com/office/drawing/2014/main" id="{8B7DF43C-4919-CFB4-1199-87BB717599C9}"/>
              </a:ext>
            </a:extLst>
          </p:cNvPr>
          <p:cNvPicPr>
            <a:picLocks noChangeAspect="1"/>
          </p:cNvPicPr>
          <p:nvPr/>
        </p:nvPicPr>
        <p:blipFill>
          <a:blip r:embed="rId2"/>
          <a:stretch>
            <a:fillRect/>
          </a:stretch>
        </p:blipFill>
        <p:spPr>
          <a:xfrm>
            <a:off x="0" y="1947108"/>
            <a:ext cx="5316853" cy="4379154"/>
          </a:xfrm>
          <a:prstGeom prst="rect">
            <a:avLst/>
          </a:prstGeom>
        </p:spPr>
      </p:pic>
      <p:pic>
        <p:nvPicPr>
          <p:cNvPr id="3" name="Picture 2">
            <a:extLst>
              <a:ext uri="{FF2B5EF4-FFF2-40B4-BE49-F238E27FC236}">
                <a16:creationId xmlns:a16="http://schemas.microsoft.com/office/drawing/2014/main" id="{A35092C7-D0D5-D61A-CD66-380B6DE28012}"/>
              </a:ext>
            </a:extLst>
          </p:cNvPr>
          <p:cNvPicPr>
            <a:picLocks noChangeAspect="1"/>
          </p:cNvPicPr>
          <p:nvPr/>
        </p:nvPicPr>
        <p:blipFill>
          <a:blip r:embed="rId3"/>
          <a:stretch>
            <a:fillRect/>
          </a:stretch>
        </p:blipFill>
        <p:spPr>
          <a:xfrm>
            <a:off x="5486400" y="1863831"/>
            <a:ext cx="6030685" cy="4629044"/>
          </a:xfrm>
          <a:prstGeom prst="rect">
            <a:avLst/>
          </a:prstGeom>
        </p:spPr>
      </p:pic>
    </p:spTree>
    <p:extLst>
      <p:ext uri="{BB962C8B-B14F-4D97-AF65-F5344CB8AC3E}">
        <p14:creationId xmlns:p14="http://schemas.microsoft.com/office/powerpoint/2010/main" val="2964965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AE61-E47F-4362-4D1D-6EB94ABF4DB6}"/>
              </a:ext>
            </a:extLst>
          </p:cNvPr>
          <p:cNvSpPr>
            <a:spLocks noGrp="1"/>
          </p:cNvSpPr>
          <p:nvPr>
            <p:ph type="title"/>
          </p:nvPr>
        </p:nvSpPr>
        <p:spPr/>
        <p:txBody>
          <a:bodyPr/>
          <a:lstStyle/>
          <a:p>
            <a:r>
              <a:rPr lang="en-IN">
                <a:solidFill>
                  <a:srgbClr val="C00000"/>
                </a:solidFill>
              </a:rPr>
              <a:t>Types of NoSQL:</a:t>
            </a:r>
          </a:p>
        </p:txBody>
      </p:sp>
      <p:pic>
        <p:nvPicPr>
          <p:cNvPr id="5" name="Picture 4">
            <a:extLst>
              <a:ext uri="{FF2B5EF4-FFF2-40B4-BE49-F238E27FC236}">
                <a16:creationId xmlns:a16="http://schemas.microsoft.com/office/drawing/2014/main" id="{FCDDF2D7-B3A4-640D-EF50-CA0FAB8FAE4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86136" y="1917096"/>
            <a:ext cx="11679293" cy="3721704"/>
          </a:xfrm>
          <a:prstGeom prst="rect">
            <a:avLst/>
          </a:prstGeom>
        </p:spPr>
      </p:pic>
    </p:spTree>
    <p:extLst>
      <p:ext uri="{BB962C8B-B14F-4D97-AF65-F5344CB8AC3E}">
        <p14:creationId xmlns:p14="http://schemas.microsoft.com/office/powerpoint/2010/main" val="2371166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AE61-E47F-4362-4D1D-6EB94ABF4DB6}"/>
              </a:ext>
            </a:extLst>
          </p:cNvPr>
          <p:cNvSpPr>
            <a:spLocks noGrp="1"/>
          </p:cNvSpPr>
          <p:nvPr>
            <p:ph type="title"/>
          </p:nvPr>
        </p:nvSpPr>
        <p:spPr/>
        <p:txBody>
          <a:bodyPr/>
          <a:lstStyle/>
          <a:p>
            <a:r>
              <a:rPr lang="en-IN">
                <a:solidFill>
                  <a:srgbClr val="C00000"/>
                </a:solidFill>
              </a:rPr>
              <a:t>Types of NoSQL:</a:t>
            </a:r>
          </a:p>
        </p:txBody>
      </p:sp>
      <p:sp>
        <p:nvSpPr>
          <p:cNvPr id="6" name="TextBox 5">
            <a:extLst>
              <a:ext uri="{FF2B5EF4-FFF2-40B4-BE49-F238E27FC236}">
                <a16:creationId xmlns:a16="http://schemas.microsoft.com/office/drawing/2014/main" id="{65DBAD55-FA94-A510-9657-9436DE4E51C7}"/>
              </a:ext>
            </a:extLst>
          </p:cNvPr>
          <p:cNvSpPr txBox="1"/>
          <p:nvPr/>
        </p:nvSpPr>
        <p:spPr>
          <a:xfrm>
            <a:off x="838200" y="1674163"/>
            <a:ext cx="10515600" cy="489364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b="1" i="0" u="sng">
                <a:solidFill>
                  <a:srgbClr val="42494F"/>
                </a:solidFill>
                <a:effectLst/>
                <a:latin typeface="Akzidenz Grotesk BQ Light"/>
              </a:rPr>
              <a:t>Key value </a:t>
            </a:r>
            <a:r>
              <a:rPr lang="en-US" b="0" i="0">
                <a:solidFill>
                  <a:srgbClr val="42494F"/>
                </a:solidFill>
                <a:effectLst/>
                <a:latin typeface="Akzidenz Grotesk BQ Light"/>
              </a:rPr>
              <a:t>: </a:t>
            </a:r>
          </a:p>
          <a:p>
            <a:pPr marL="285750" indent="-285750" algn="just">
              <a:buFont typeface="Arial" panose="020B0604020202020204" pitchFamily="34" charset="0"/>
              <a:buChar char="•"/>
            </a:pPr>
            <a:r>
              <a:rPr lang="en-US" sz="2000" b="0" i="0">
                <a:solidFill>
                  <a:srgbClr val="42494F"/>
                </a:solidFill>
                <a:effectLst/>
                <a:latin typeface="Akzidenz Grotesk BQ Light"/>
              </a:rPr>
              <a:t>Every data element in the database is stored as a key value pair consisting of an attribute name (or "key") and a value. In a sense, a key-value store is like a relational database with only two columns: the key or attribute name and the value. </a:t>
            </a:r>
          </a:p>
          <a:p>
            <a:pPr marL="285750" indent="-285750" algn="just">
              <a:buFont typeface="Arial" panose="020B0604020202020204" pitchFamily="34" charset="0"/>
              <a:buChar char="•"/>
            </a:pPr>
            <a:r>
              <a:rPr lang="en-US" sz="2000"/>
              <a:t>The data can be retrieved by using a unique key allotted to each element in the database. The values can be simple data types like strings and numbers or complex objects.</a:t>
            </a:r>
          </a:p>
          <a:p>
            <a:pPr algn="just"/>
            <a:endParaRPr lang="en-IN"/>
          </a:p>
          <a:p>
            <a:pPr algn="just"/>
            <a:r>
              <a:rPr lang="en-US" b="1">
                <a:solidFill>
                  <a:srgbClr val="13AA52"/>
                </a:solidFill>
                <a:latin typeface="Akzidenz Grotesk BQ Light"/>
                <a:hlinkClick r:id="rId2"/>
              </a:rPr>
              <a:t>document database</a:t>
            </a:r>
            <a:r>
              <a:rPr lang="en-US" b="1">
                <a:solidFill>
                  <a:srgbClr val="13AA52"/>
                </a:solidFill>
                <a:latin typeface="Akzidenz Grotesk BQ Light"/>
              </a:rPr>
              <a:t>:</a:t>
            </a:r>
          </a:p>
          <a:p>
            <a:pPr marL="285750" indent="-285750" algn="just">
              <a:buFont typeface="Arial" panose="020B0604020202020204" pitchFamily="34" charset="0"/>
              <a:buChar char="•"/>
            </a:pPr>
            <a:r>
              <a:rPr lang="en-US" sz="2000" b="1">
                <a:solidFill>
                  <a:schemeClr val="tx1"/>
                </a:solidFill>
                <a:latin typeface="Akzidenz Grotesk BQ Light"/>
              </a:rPr>
              <a:t>It</a:t>
            </a:r>
            <a:r>
              <a:rPr lang="en-US" sz="2000" b="1">
                <a:solidFill>
                  <a:srgbClr val="42494F"/>
                </a:solidFill>
                <a:latin typeface="Akzidenz Grotesk BQ Light"/>
              </a:rPr>
              <a:t> </a:t>
            </a:r>
            <a:r>
              <a:rPr lang="en-US" sz="2000">
                <a:solidFill>
                  <a:srgbClr val="42494F"/>
                </a:solidFill>
                <a:latin typeface="Akzidenz Grotesk BQ Light"/>
              </a:rPr>
              <a:t>stores data in </a:t>
            </a:r>
            <a:r>
              <a:rPr lang="en-US" sz="2000">
                <a:solidFill>
                  <a:srgbClr val="13AA52"/>
                </a:solidFill>
                <a:latin typeface="Akzidenz Grotesk BQ Light"/>
                <a:hlinkClick r:id="rId3"/>
              </a:rPr>
              <a:t>JSON, BSON</a:t>
            </a:r>
            <a:r>
              <a:rPr lang="en-US" sz="2000">
                <a:solidFill>
                  <a:srgbClr val="42494F"/>
                </a:solidFill>
                <a:latin typeface="Akzidenz Grotesk BQ Light"/>
              </a:rPr>
              <a:t>, or XML documents (not Word documents or Google Docs, of course). In a document database, documents can be nested. Particular elements can be indexed for faster querying. </a:t>
            </a:r>
          </a:p>
          <a:p>
            <a:pPr marL="285750" indent="-285750" algn="just">
              <a:buFont typeface="Arial" panose="020B0604020202020204" pitchFamily="34" charset="0"/>
              <a:buChar char="•"/>
            </a:pPr>
            <a:r>
              <a:rPr lang="en-US" sz="2000"/>
              <a:t>Documents can be stored and retrieved in a form that is much closer to the data objects used in applications which means less translation is required to use these data in the applications. In the Document database, the particular elements can be accessed by using the index value that is assigned for faster querying.</a:t>
            </a:r>
            <a:endParaRPr lang="en-IN" sz="2000"/>
          </a:p>
          <a:p>
            <a:pPr algn="just"/>
            <a:endParaRPr lang="en-IN"/>
          </a:p>
        </p:txBody>
      </p:sp>
    </p:spTree>
    <p:extLst>
      <p:ext uri="{BB962C8B-B14F-4D97-AF65-F5344CB8AC3E}">
        <p14:creationId xmlns:p14="http://schemas.microsoft.com/office/powerpoint/2010/main" val="2811574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AE61-E47F-4362-4D1D-6EB94ABF4DB6}"/>
              </a:ext>
            </a:extLst>
          </p:cNvPr>
          <p:cNvSpPr>
            <a:spLocks noGrp="1"/>
          </p:cNvSpPr>
          <p:nvPr>
            <p:ph type="title"/>
          </p:nvPr>
        </p:nvSpPr>
        <p:spPr/>
        <p:txBody>
          <a:bodyPr/>
          <a:lstStyle/>
          <a:p>
            <a:r>
              <a:rPr lang="en-IN">
                <a:solidFill>
                  <a:srgbClr val="C00000"/>
                </a:solidFill>
              </a:rPr>
              <a:t>Types of NoSQL: Key value</a:t>
            </a:r>
          </a:p>
        </p:txBody>
      </p:sp>
      <p:sp>
        <p:nvSpPr>
          <p:cNvPr id="6" name="TextBox 5">
            <a:extLst>
              <a:ext uri="{FF2B5EF4-FFF2-40B4-BE49-F238E27FC236}">
                <a16:creationId xmlns:a16="http://schemas.microsoft.com/office/drawing/2014/main" id="{65DBAD55-FA94-A510-9657-9436DE4E51C7}"/>
              </a:ext>
            </a:extLst>
          </p:cNvPr>
          <p:cNvSpPr txBox="1"/>
          <p:nvPr/>
        </p:nvSpPr>
        <p:spPr>
          <a:xfrm>
            <a:off x="642257" y="1532069"/>
            <a:ext cx="11157857" cy="498598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fontAlgn="base"/>
            <a:r>
              <a:rPr lang="en-US" sz="2000" b="0" i="0">
                <a:solidFill>
                  <a:srgbClr val="273239"/>
                </a:solidFill>
                <a:effectLst/>
                <a:latin typeface="urw-din"/>
              </a:rPr>
              <a:t>A </a:t>
            </a:r>
            <a:r>
              <a:rPr lang="en-US" sz="2000" b="0" i="0">
                <a:solidFill>
                  <a:schemeClr val="accent6"/>
                </a:solidFill>
                <a:effectLst/>
                <a:latin typeface="urw-din"/>
              </a:rPr>
              <a:t>column-oriented database </a:t>
            </a:r>
            <a:r>
              <a:rPr lang="en-US" sz="2000" b="0" i="0">
                <a:solidFill>
                  <a:srgbClr val="273239"/>
                </a:solidFill>
                <a:effectLst/>
                <a:latin typeface="urw-din"/>
              </a:rPr>
              <a:t>is a non-relational database that stores the data in columns instead of rows. That means when we want to run analytics on a small number of columns, you can read those columns directly without consuming memory with the unwanted data.</a:t>
            </a:r>
          </a:p>
          <a:p>
            <a:pPr algn="just" fontAlgn="base"/>
            <a:r>
              <a:rPr lang="en-US" sz="2000" b="0" i="0">
                <a:solidFill>
                  <a:srgbClr val="273239"/>
                </a:solidFill>
                <a:effectLst/>
                <a:latin typeface="urw-din"/>
              </a:rPr>
              <a:t>Columnar databases are designed to read data more efficiently and retrieve the data with greater speed. A columnar database is used to store a large amount of data. Key features of columnar oriented database:</a:t>
            </a:r>
          </a:p>
          <a:p>
            <a:pPr algn="just" fontAlgn="base">
              <a:buFont typeface="Arial" panose="020B0604020202020204" pitchFamily="34" charset="0"/>
              <a:buChar char="•"/>
            </a:pPr>
            <a:r>
              <a:rPr lang="en-US" sz="2000" b="0" i="0">
                <a:solidFill>
                  <a:srgbClr val="273239"/>
                </a:solidFill>
                <a:effectLst/>
                <a:latin typeface="urw-din"/>
              </a:rPr>
              <a:t>Scalability.</a:t>
            </a:r>
          </a:p>
          <a:p>
            <a:pPr algn="just" fontAlgn="base">
              <a:buFont typeface="Arial" panose="020B0604020202020204" pitchFamily="34" charset="0"/>
              <a:buChar char="•"/>
            </a:pPr>
            <a:r>
              <a:rPr lang="en-US" sz="2000" b="0" i="0">
                <a:solidFill>
                  <a:srgbClr val="273239"/>
                </a:solidFill>
                <a:effectLst/>
                <a:latin typeface="urw-din"/>
              </a:rPr>
              <a:t>Compression.</a:t>
            </a:r>
          </a:p>
          <a:p>
            <a:pPr algn="just" fontAlgn="base">
              <a:buFont typeface="Arial" panose="020B0604020202020204" pitchFamily="34" charset="0"/>
              <a:buChar char="•"/>
            </a:pPr>
            <a:r>
              <a:rPr lang="en-US" sz="2000" b="0" i="0">
                <a:solidFill>
                  <a:srgbClr val="273239"/>
                </a:solidFill>
                <a:effectLst/>
                <a:latin typeface="urw-din"/>
              </a:rPr>
              <a:t>Very responsive.</a:t>
            </a:r>
          </a:p>
          <a:p>
            <a:pPr algn="just"/>
            <a:endParaRPr lang="en-US">
              <a:solidFill>
                <a:srgbClr val="42494F"/>
              </a:solidFill>
              <a:latin typeface="Akzidenz Grotesk BQ Light"/>
            </a:endParaRPr>
          </a:p>
          <a:p>
            <a:pPr algn="just"/>
            <a:r>
              <a:rPr lang="en-US" sz="2000">
                <a:solidFill>
                  <a:srgbClr val="42494F"/>
                </a:solidFill>
                <a:latin typeface="Akzidenz Grotesk BQ Light"/>
              </a:rPr>
              <a:t>A </a:t>
            </a:r>
            <a:r>
              <a:rPr lang="en-US" sz="2000">
                <a:solidFill>
                  <a:srgbClr val="FF0000"/>
                </a:solidFill>
                <a:latin typeface="Akzidenz Grotesk BQ Light"/>
              </a:rPr>
              <a:t>graph database </a:t>
            </a:r>
            <a:r>
              <a:rPr lang="en-US" sz="2000">
                <a:solidFill>
                  <a:srgbClr val="42494F"/>
                </a:solidFill>
                <a:latin typeface="Akzidenz Grotesk BQ Light"/>
              </a:rPr>
              <a:t>focuses on the relationship between data elements. Each element is stored as a node (such as a person in a social media graph). The connections between elements are called links or relationships. In a graph database, connections are first-class elements of the database, stored directly. </a:t>
            </a:r>
          </a:p>
          <a:p>
            <a:pPr algn="just" fontAlgn="base"/>
            <a:r>
              <a:rPr lang="en-US" sz="2000" b="0" i="0">
                <a:solidFill>
                  <a:srgbClr val="273239"/>
                </a:solidFill>
                <a:effectLst/>
                <a:latin typeface="urw-din"/>
              </a:rPr>
              <a:t>Key features of graph database:</a:t>
            </a:r>
          </a:p>
          <a:p>
            <a:pPr algn="just" fontAlgn="base">
              <a:buFont typeface="Arial" panose="020B0604020202020204" pitchFamily="34" charset="0"/>
              <a:buChar char="•"/>
            </a:pPr>
            <a:r>
              <a:rPr lang="en-US" sz="2000" b="0" i="0">
                <a:solidFill>
                  <a:srgbClr val="273239"/>
                </a:solidFill>
                <a:effectLst/>
                <a:latin typeface="urw-din"/>
              </a:rPr>
              <a:t>In a graph-based database, it is easy to identify the relationship between the data by using the links.</a:t>
            </a:r>
          </a:p>
          <a:p>
            <a:pPr algn="just" fontAlgn="base">
              <a:buFont typeface="Arial" panose="020B0604020202020204" pitchFamily="34" charset="0"/>
              <a:buChar char="•"/>
            </a:pPr>
            <a:r>
              <a:rPr lang="en-US" sz="2000" b="0" i="0">
                <a:solidFill>
                  <a:srgbClr val="273239"/>
                </a:solidFill>
                <a:effectLst/>
                <a:latin typeface="urw-din"/>
              </a:rPr>
              <a:t>The Query’s output is real-time results.</a:t>
            </a:r>
          </a:p>
          <a:p>
            <a:pPr algn="just" fontAlgn="base">
              <a:buFont typeface="Arial" panose="020B0604020202020204" pitchFamily="34" charset="0"/>
              <a:buChar char="•"/>
            </a:pPr>
            <a:r>
              <a:rPr lang="en-US" sz="2000" b="0" i="0">
                <a:solidFill>
                  <a:srgbClr val="273239"/>
                </a:solidFill>
                <a:effectLst/>
                <a:latin typeface="urw-din"/>
              </a:rPr>
              <a:t>The speed depends upon the number of relationships among the database elements.   </a:t>
            </a:r>
          </a:p>
        </p:txBody>
      </p:sp>
    </p:spTree>
    <p:extLst>
      <p:ext uri="{BB962C8B-B14F-4D97-AF65-F5344CB8AC3E}">
        <p14:creationId xmlns:p14="http://schemas.microsoft.com/office/powerpoint/2010/main" val="4194683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CB0B8D-EF33-1EE9-DB2B-CC61D0B709A4}"/>
              </a:ext>
            </a:extLst>
          </p:cNvPr>
          <p:cNvSpPr>
            <a:spLocks noGrp="1"/>
          </p:cNvSpPr>
          <p:nvPr>
            <p:ph type="title"/>
          </p:nvPr>
        </p:nvSpPr>
        <p:spPr>
          <a:xfrm>
            <a:off x="795528" y="386930"/>
            <a:ext cx="10141799" cy="1300554"/>
          </a:xfrm>
        </p:spPr>
        <p:txBody>
          <a:bodyPr anchor="b">
            <a:normAutofit/>
          </a:bodyPr>
          <a:lstStyle/>
          <a:p>
            <a:r>
              <a:rPr lang="en-IN" sz="4800">
                <a:latin typeface="Amasis MT Pro" panose="02040504050005020304" pitchFamily="18" charset="0"/>
              </a:rPr>
              <a:t>HBASE – Storage Mechanism</a:t>
            </a:r>
          </a:p>
        </p:txBody>
      </p:sp>
      <p:sp>
        <p:nvSpPr>
          <p:cNvPr id="12" name="Rectangle 11">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87019B0-3490-0F92-76F2-D48D1ECF60E9}"/>
              </a:ext>
            </a:extLst>
          </p:cNvPr>
          <p:cNvPicPr>
            <a:picLocks noChangeAspect="1"/>
          </p:cNvPicPr>
          <p:nvPr/>
        </p:nvPicPr>
        <p:blipFill rotWithShape="1">
          <a:blip r:embed="rId2"/>
          <a:srcRect l="10983" t="40159" r="66696" b="52698"/>
          <a:stretch/>
        </p:blipFill>
        <p:spPr>
          <a:xfrm>
            <a:off x="635295" y="3918293"/>
            <a:ext cx="5150277" cy="927087"/>
          </a:xfrm>
          <a:prstGeom prst="rect">
            <a:avLst/>
          </a:prstGeom>
        </p:spPr>
      </p:pic>
      <p:sp>
        <p:nvSpPr>
          <p:cNvPr id="3" name="Content Placeholder 2">
            <a:extLst>
              <a:ext uri="{FF2B5EF4-FFF2-40B4-BE49-F238E27FC236}">
                <a16:creationId xmlns:a16="http://schemas.microsoft.com/office/drawing/2014/main" id="{35C740C5-6363-7F0D-E907-3039E90D9D96}"/>
              </a:ext>
            </a:extLst>
          </p:cNvPr>
          <p:cNvSpPr>
            <a:spLocks noGrp="1"/>
          </p:cNvSpPr>
          <p:nvPr>
            <p:ph idx="1"/>
          </p:nvPr>
        </p:nvSpPr>
        <p:spPr>
          <a:xfrm>
            <a:off x="6183087" y="2403566"/>
            <a:ext cx="5288382" cy="3779520"/>
          </a:xfrm>
        </p:spPr>
        <p:txBody>
          <a:bodyPr anchor="ctr">
            <a:normAutofit/>
          </a:bodyPr>
          <a:lstStyle/>
          <a:p>
            <a:r>
              <a:rPr lang="en-IN" sz="1900">
                <a:latin typeface="Amasis MT Pro" panose="02040504050005020304" pitchFamily="18" charset="0"/>
              </a:rPr>
              <a:t>It is “</a:t>
            </a:r>
            <a:r>
              <a:rPr lang="en-IN" sz="1900">
                <a:solidFill>
                  <a:srgbClr val="FF0000"/>
                </a:solidFill>
                <a:latin typeface="Amasis MT Pro" panose="02040504050005020304" pitchFamily="18" charset="0"/>
              </a:rPr>
              <a:t>Column - Oriented</a:t>
            </a:r>
            <a:r>
              <a:rPr lang="en-IN" sz="1900">
                <a:latin typeface="Amasis MT Pro" panose="02040504050005020304" pitchFamily="18" charset="0"/>
              </a:rPr>
              <a:t>” database</a:t>
            </a:r>
          </a:p>
          <a:p>
            <a:r>
              <a:rPr lang="en-IN" sz="1900">
                <a:solidFill>
                  <a:srgbClr val="FF0000"/>
                </a:solidFill>
                <a:latin typeface="Amasis MT Pro" panose="02040504050005020304" pitchFamily="18" charset="0"/>
              </a:rPr>
              <a:t>Tables</a:t>
            </a:r>
            <a:r>
              <a:rPr lang="en-IN" sz="1900">
                <a:latin typeface="Amasis MT Pro" panose="02040504050005020304" pitchFamily="18" charset="0"/>
              </a:rPr>
              <a:t> – Sorted by – </a:t>
            </a:r>
            <a:r>
              <a:rPr lang="en-IN" sz="1900">
                <a:solidFill>
                  <a:srgbClr val="FF0000"/>
                </a:solidFill>
                <a:latin typeface="Amasis MT Pro" panose="02040504050005020304" pitchFamily="18" charset="0"/>
              </a:rPr>
              <a:t>Row.</a:t>
            </a:r>
          </a:p>
          <a:p>
            <a:r>
              <a:rPr lang="en-IN" sz="1900">
                <a:solidFill>
                  <a:srgbClr val="FF0000"/>
                </a:solidFill>
                <a:latin typeface="Amasis MT Pro" panose="02040504050005020304" pitchFamily="18" charset="0"/>
              </a:rPr>
              <a:t>Table Schema </a:t>
            </a:r>
            <a:r>
              <a:rPr lang="en-IN" sz="1900">
                <a:latin typeface="Amasis MT Pro" panose="02040504050005020304" pitchFamily="18" charset="0"/>
              </a:rPr>
              <a:t>– Defines – Only Column families (which are Key –Value Pairs).</a:t>
            </a:r>
          </a:p>
          <a:p>
            <a:endParaRPr lang="en-IN" sz="1900">
              <a:latin typeface="Amasis MT Pro" panose="02040504050005020304" pitchFamily="18" charset="0"/>
            </a:endParaRPr>
          </a:p>
          <a:p>
            <a:r>
              <a:rPr lang="en-IN" sz="1900">
                <a:latin typeface="Amasis MT Pro" panose="02040504050005020304" pitchFamily="18" charset="0"/>
              </a:rPr>
              <a:t>Table – Collection of Rows</a:t>
            </a:r>
          </a:p>
          <a:p>
            <a:r>
              <a:rPr lang="en-IN" sz="1900">
                <a:latin typeface="Amasis MT Pro" panose="02040504050005020304" pitchFamily="18" charset="0"/>
              </a:rPr>
              <a:t>Rows – Collection of Column Families</a:t>
            </a:r>
          </a:p>
          <a:p>
            <a:r>
              <a:rPr lang="en-IN" sz="1900">
                <a:latin typeface="Amasis MT Pro" panose="02040504050005020304" pitchFamily="18" charset="0"/>
              </a:rPr>
              <a:t>Column Families – Collection of Column</a:t>
            </a:r>
          </a:p>
          <a:p>
            <a:r>
              <a:rPr lang="en-IN" sz="1900">
                <a:latin typeface="Amasis MT Pro" panose="02040504050005020304" pitchFamily="18" charset="0"/>
              </a:rPr>
              <a:t>Column – Collection of key value pairs.</a:t>
            </a:r>
          </a:p>
        </p:txBody>
      </p:sp>
      <p:sp>
        <p:nvSpPr>
          <p:cNvPr id="16" name="Rectangle 15">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6742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5">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3D6A7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595F7F6-6EB8-D50D-67BC-72AF5A5E6C76}"/>
              </a:ext>
            </a:extLst>
          </p:cNvPr>
          <p:cNvSpPr>
            <a:spLocks noGrp="1"/>
          </p:cNvSpPr>
          <p:nvPr>
            <p:ph type="title"/>
          </p:nvPr>
        </p:nvSpPr>
        <p:spPr>
          <a:xfrm>
            <a:off x="777240" y="694944"/>
            <a:ext cx="6610388" cy="1042416"/>
          </a:xfrm>
        </p:spPr>
        <p:txBody>
          <a:bodyPr vert="horz" lIns="91440" tIns="45720" rIns="91440" bIns="45720" rtlCol="0" anchor="ctr">
            <a:normAutofit/>
          </a:bodyPr>
          <a:lstStyle/>
          <a:p>
            <a:r>
              <a:rPr lang="en-US" sz="4200" kern="1200">
                <a:solidFill>
                  <a:srgbClr val="FFFFFF"/>
                </a:solidFill>
                <a:latin typeface="+mj-lt"/>
                <a:ea typeface="+mj-ea"/>
                <a:cs typeface="+mj-cs"/>
              </a:rPr>
              <a:t>HBASE – Storage Mechanism</a:t>
            </a:r>
          </a:p>
        </p:txBody>
      </p:sp>
      <p:sp>
        <p:nvSpPr>
          <p:cNvPr id="26" name="Rectangle 17">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rgbClr val="FF5F35">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 name="Rectangle 1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Rectangle 21">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2"/>
            <a:ext cx="7205472" cy="4270248"/>
          </a:xfrm>
          <a:prstGeom prst="rect">
            <a:avLst/>
          </a:prstGeom>
          <a:solidFill>
            <a:srgbClr val="FF5F35">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BE79A5FB-A4B8-122B-99C5-DD00B56B51E7}"/>
              </a:ext>
            </a:extLst>
          </p:cNvPr>
          <p:cNvPicPr>
            <a:picLocks noGrp="1" noChangeAspect="1"/>
          </p:cNvPicPr>
          <p:nvPr>
            <p:ph idx="1"/>
          </p:nvPr>
        </p:nvPicPr>
        <p:blipFill rotWithShape="1">
          <a:blip r:embed="rId2"/>
          <a:srcRect l="4126" t="16584" r="37334" b="14119"/>
          <a:stretch/>
        </p:blipFill>
        <p:spPr>
          <a:xfrm>
            <a:off x="1165926" y="2331973"/>
            <a:ext cx="5803801" cy="3864530"/>
          </a:xfrm>
          <a:prstGeom prst="rect">
            <a:avLst/>
          </a:prstGeom>
        </p:spPr>
      </p:pic>
      <p:sp>
        <p:nvSpPr>
          <p:cNvPr id="24" name="Rectangle 2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12A5E34-6533-ACCE-5FFD-5B4E00A0D0C4}"/>
              </a:ext>
            </a:extLst>
          </p:cNvPr>
          <p:cNvSpPr txBox="1"/>
          <p:nvPr/>
        </p:nvSpPr>
        <p:spPr>
          <a:xfrm>
            <a:off x="7845754" y="2125996"/>
            <a:ext cx="3887323" cy="4008689"/>
          </a:xfrm>
          <a:prstGeom prst="rect">
            <a:avLst/>
          </a:prstGeom>
        </p:spPr>
        <p:txBody>
          <a:bodyPr vert="horz" lIns="91440" tIns="45720" rIns="91440" bIns="45720" rtlCol="0" anchor="ctr">
            <a:normAutofit fontScale="85000" lnSpcReduction="20000"/>
          </a:bodyPr>
          <a:lstStyle/>
          <a:p>
            <a:pPr marL="285750" indent="-228600">
              <a:lnSpc>
                <a:spcPct val="90000"/>
              </a:lnSpc>
              <a:spcAft>
                <a:spcPts val="600"/>
              </a:spcAft>
              <a:buFont typeface="Arial" panose="020B0604020202020204" pitchFamily="34" charset="0"/>
              <a:buChar char="•"/>
            </a:pPr>
            <a:endParaRPr lang="en-US" sz="1100"/>
          </a:p>
          <a:p>
            <a:pPr marL="285750" indent="-228600" algn="just">
              <a:lnSpc>
                <a:spcPct val="90000"/>
              </a:lnSpc>
              <a:spcAft>
                <a:spcPts val="600"/>
              </a:spcAft>
              <a:buFont typeface="Arial" panose="020B0604020202020204" pitchFamily="34" charset="0"/>
              <a:buChar char="•"/>
            </a:pPr>
            <a:r>
              <a:rPr lang="en-US" sz="1600" b="0" i="0">
                <a:effectLst/>
                <a:latin typeface="Amasis MT Pro" panose="02040504050005020304" pitchFamily="18" charset="0"/>
              </a:rPr>
              <a:t>HBase is a column-oriented database and data is stored in tables.</a:t>
            </a:r>
          </a:p>
          <a:p>
            <a:pPr marL="285750" indent="-228600" algn="just">
              <a:lnSpc>
                <a:spcPct val="90000"/>
              </a:lnSpc>
              <a:spcAft>
                <a:spcPts val="600"/>
              </a:spcAft>
              <a:buFont typeface="Arial" panose="020B0604020202020204" pitchFamily="34" charset="0"/>
              <a:buChar char="•"/>
            </a:pPr>
            <a:endParaRPr lang="en-US" sz="1600">
              <a:latin typeface="Amasis MT Pro" panose="02040504050005020304" pitchFamily="18" charset="0"/>
            </a:endParaRPr>
          </a:p>
          <a:p>
            <a:pPr marL="285750" indent="-228600" algn="just">
              <a:lnSpc>
                <a:spcPct val="90000"/>
              </a:lnSpc>
              <a:spcAft>
                <a:spcPts val="600"/>
              </a:spcAft>
              <a:buFont typeface="Arial" panose="020B0604020202020204" pitchFamily="34" charset="0"/>
              <a:buChar char="•"/>
            </a:pPr>
            <a:r>
              <a:rPr lang="en-US" sz="1600" b="0" i="0">
                <a:effectLst/>
                <a:latin typeface="Amasis MT Pro" panose="02040504050005020304" pitchFamily="18" charset="0"/>
              </a:rPr>
              <a:t>The tables are sorted by </a:t>
            </a:r>
            <a:r>
              <a:rPr lang="en-US" sz="1600" b="0" i="0" err="1">
                <a:effectLst/>
                <a:latin typeface="Amasis MT Pro" panose="02040504050005020304" pitchFamily="18" charset="0"/>
              </a:rPr>
              <a:t>RowId</a:t>
            </a:r>
            <a:r>
              <a:rPr lang="en-US" sz="1600" b="0" i="0">
                <a:effectLst/>
                <a:latin typeface="Amasis MT Pro" panose="02040504050005020304" pitchFamily="18" charset="0"/>
              </a:rPr>
              <a:t>. As shown, HBase has </a:t>
            </a:r>
            <a:r>
              <a:rPr lang="en-US" sz="1600" b="0" i="0" err="1">
                <a:effectLst/>
                <a:latin typeface="Amasis MT Pro" panose="02040504050005020304" pitchFamily="18" charset="0"/>
              </a:rPr>
              <a:t>RowId</a:t>
            </a:r>
            <a:r>
              <a:rPr lang="en-US" sz="1600" b="0" i="0">
                <a:effectLst/>
                <a:latin typeface="Amasis MT Pro" panose="02040504050005020304" pitchFamily="18" charset="0"/>
              </a:rPr>
              <a:t>, which is the collection of several column families that are present in the table.</a:t>
            </a:r>
          </a:p>
          <a:p>
            <a:pPr indent="-228600" algn="just">
              <a:lnSpc>
                <a:spcPct val="90000"/>
              </a:lnSpc>
              <a:spcAft>
                <a:spcPts val="600"/>
              </a:spcAft>
              <a:buFont typeface="Arial" panose="020B0604020202020204" pitchFamily="34" charset="0"/>
              <a:buChar char="•"/>
            </a:pPr>
            <a:endParaRPr lang="en-US" sz="1600" b="0" i="0">
              <a:effectLst/>
              <a:latin typeface="Amasis MT Pro" panose="02040504050005020304" pitchFamily="18" charset="0"/>
            </a:endParaRPr>
          </a:p>
          <a:p>
            <a:pPr marL="285750" indent="-228600" algn="just">
              <a:lnSpc>
                <a:spcPct val="90000"/>
              </a:lnSpc>
              <a:spcAft>
                <a:spcPts val="600"/>
              </a:spcAft>
              <a:buFont typeface="Arial" panose="020B0604020202020204" pitchFamily="34" charset="0"/>
              <a:buChar char="•"/>
            </a:pPr>
            <a:r>
              <a:rPr kumimoji="0" lang="en-US" altLang="en-US" sz="1600" b="0" i="0" u="none" strike="noStrike" cap="none" normalizeH="0" baseline="0">
                <a:ln>
                  <a:noFill/>
                </a:ln>
                <a:effectLst/>
                <a:latin typeface="Amasis MT Pro" panose="02040504050005020304" pitchFamily="18" charset="0"/>
              </a:rPr>
              <a:t>The column families that are present in the schema are key-value pairs. </a:t>
            </a:r>
          </a:p>
          <a:p>
            <a:pPr marL="57150" algn="just">
              <a:lnSpc>
                <a:spcPct val="90000"/>
              </a:lnSpc>
              <a:spcAft>
                <a:spcPts val="600"/>
              </a:spcAft>
            </a:pPr>
            <a:endParaRPr kumimoji="0" lang="en-US" altLang="en-US" sz="1600" b="0" i="0" u="none" strike="noStrike" cap="none" normalizeH="0" baseline="0">
              <a:ln>
                <a:noFill/>
              </a:ln>
              <a:effectLst/>
              <a:latin typeface="Amasis MT Pro" panose="02040504050005020304" pitchFamily="18" charset="0"/>
            </a:endParaRPr>
          </a:p>
          <a:p>
            <a:pPr marL="285750" indent="-228600" algn="just">
              <a:lnSpc>
                <a:spcPct val="90000"/>
              </a:lnSpc>
              <a:spcAft>
                <a:spcPts val="600"/>
              </a:spcAft>
              <a:buFont typeface="Arial" panose="020B0604020202020204" pitchFamily="34" charset="0"/>
              <a:buChar char="•"/>
            </a:pPr>
            <a:r>
              <a:rPr kumimoji="0" lang="en-US" altLang="en-US" sz="1600" b="0" i="0" u="none" strike="noStrike" cap="none" normalizeH="0" baseline="0">
                <a:ln>
                  <a:noFill/>
                </a:ln>
                <a:effectLst/>
                <a:latin typeface="Amasis MT Pro" panose="02040504050005020304" pitchFamily="18" charset="0"/>
              </a:rPr>
              <a:t>If we observe in detail each column family having multiple numbers of columns. </a:t>
            </a:r>
          </a:p>
          <a:p>
            <a:pPr marL="285750" indent="-228600" algn="just">
              <a:lnSpc>
                <a:spcPct val="90000"/>
              </a:lnSpc>
              <a:spcAft>
                <a:spcPts val="600"/>
              </a:spcAft>
              <a:buFont typeface="Arial" panose="020B0604020202020204" pitchFamily="34" charset="0"/>
              <a:buChar char="•"/>
            </a:pPr>
            <a:r>
              <a:rPr kumimoji="0" lang="en-US" altLang="en-US" sz="1600" b="0" i="0" u="none" strike="noStrike" cap="none" normalizeH="0" baseline="0">
                <a:ln>
                  <a:noFill/>
                </a:ln>
                <a:effectLst/>
                <a:latin typeface="Amasis MT Pro" panose="02040504050005020304" pitchFamily="18" charset="0"/>
              </a:rPr>
              <a:t>The column values stored into disk memory. </a:t>
            </a:r>
          </a:p>
          <a:p>
            <a:pPr marL="285750" indent="-228600" algn="just">
              <a:lnSpc>
                <a:spcPct val="90000"/>
              </a:lnSpc>
              <a:spcAft>
                <a:spcPts val="600"/>
              </a:spcAft>
              <a:buFont typeface="Arial" panose="020B0604020202020204" pitchFamily="34" charset="0"/>
              <a:buChar char="•"/>
            </a:pPr>
            <a:endParaRPr lang="en-US" altLang="en-US" sz="1600">
              <a:latin typeface="Amasis MT Pro" panose="02040504050005020304" pitchFamily="18" charset="0"/>
            </a:endParaRPr>
          </a:p>
          <a:p>
            <a:pPr marL="285750" indent="-228600" algn="just">
              <a:lnSpc>
                <a:spcPct val="90000"/>
              </a:lnSpc>
              <a:spcAft>
                <a:spcPts val="600"/>
              </a:spcAft>
              <a:buFont typeface="Arial" panose="020B0604020202020204" pitchFamily="34" charset="0"/>
              <a:buChar char="•"/>
            </a:pPr>
            <a:r>
              <a:rPr kumimoji="0" lang="en-US" altLang="en-US" sz="1600" b="0" i="0" u="none" strike="noStrike" cap="none" normalizeH="0" baseline="0">
                <a:ln>
                  <a:noFill/>
                </a:ln>
                <a:effectLst/>
                <a:latin typeface="Amasis MT Pro" panose="02040504050005020304" pitchFamily="18" charset="0"/>
              </a:rPr>
              <a:t>Each cell of the table has its own </a:t>
            </a:r>
            <a:r>
              <a:rPr kumimoji="0" lang="en-US" altLang="en-US" sz="1600" b="0" i="0" u="none" strike="noStrike" cap="none" normalizeH="0" baseline="0">
                <a:ln>
                  <a:noFill/>
                </a:ln>
                <a:solidFill>
                  <a:srgbClr val="FF0000"/>
                </a:solidFill>
                <a:effectLst/>
                <a:latin typeface="Amasis MT Pro" panose="02040504050005020304" pitchFamily="18" charset="0"/>
              </a:rPr>
              <a:t>Metadata </a:t>
            </a:r>
            <a:r>
              <a:rPr kumimoji="0" lang="en-US" altLang="en-US" sz="1600" b="0" i="0" u="none" strike="noStrike" cap="none" normalizeH="0" baseline="0">
                <a:ln>
                  <a:noFill/>
                </a:ln>
                <a:effectLst/>
                <a:latin typeface="Amasis MT Pro" panose="02040504050005020304" pitchFamily="18" charset="0"/>
              </a:rPr>
              <a:t>like timestamp and other information.</a:t>
            </a:r>
          </a:p>
          <a:p>
            <a:pPr marL="0" marR="0" lvl="0" indent="-228600" algn="just" fontAlgn="base">
              <a:lnSpc>
                <a:spcPct val="90000"/>
              </a:lnSpc>
              <a:spcBef>
                <a:spcPct val="0"/>
              </a:spcBef>
              <a:spcAft>
                <a:spcPts val="600"/>
              </a:spcAft>
              <a:buClrTx/>
              <a:buSzTx/>
              <a:buFont typeface="Arial" panose="020B0604020202020204" pitchFamily="34" charset="0"/>
              <a:buChar char="•"/>
              <a:tabLst/>
            </a:pPr>
            <a:br>
              <a:rPr kumimoji="0" lang="en-US" altLang="en-US" sz="1600" b="0" i="0" u="none" strike="noStrike" cap="none" normalizeH="0" baseline="0">
                <a:ln>
                  <a:noFill/>
                </a:ln>
                <a:effectLst/>
                <a:latin typeface="Amasis MT Pro" panose="02040504050005020304" pitchFamily="18" charset="0"/>
              </a:rPr>
            </a:br>
            <a:endParaRPr kumimoji="0" lang="en-US" altLang="en-US" sz="1600" b="0" i="0" u="none" strike="noStrike" cap="none" normalizeH="0" baseline="0">
              <a:ln>
                <a:noFill/>
              </a:ln>
              <a:effectLst/>
              <a:latin typeface="Amasis MT Pro" panose="02040504050005020304" pitchFamily="18" charset="0"/>
            </a:endParaRPr>
          </a:p>
          <a:p>
            <a:pPr marL="285750" indent="-228600">
              <a:lnSpc>
                <a:spcPct val="90000"/>
              </a:lnSpc>
              <a:spcAft>
                <a:spcPts val="600"/>
              </a:spcAft>
              <a:buFont typeface="Arial" panose="020B0604020202020204" pitchFamily="34" charset="0"/>
              <a:buChar char="•"/>
            </a:pPr>
            <a:endParaRPr lang="en-US" sz="1100"/>
          </a:p>
        </p:txBody>
      </p:sp>
    </p:spTree>
    <p:extLst>
      <p:ext uri="{BB962C8B-B14F-4D97-AF65-F5344CB8AC3E}">
        <p14:creationId xmlns:p14="http://schemas.microsoft.com/office/powerpoint/2010/main" val="4110357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85B34EA-2E80-99D9-0143-2354C52C0908}"/>
              </a:ext>
            </a:extLst>
          </p:cNvPr>
          <p:cNvSpPr>
            <a:spLocks noGrp="1"/>
          </p:cNvSpPr>
          <p:nvPr>
            <p:ph type="title"/>
          </p:nvPr>
        </p:nvSpPr>
        <p:spPr>
          <a:xfrm>
            <a:off x="621792" y="1161288"/>
            <a:ext cx="3602736" cy="4526280"/>
          </a:xfrm>
        </p:spPr>
        <p:txBody>
          <a:bodyPr>
            <a:normAutofit/>
          </a:bodyPr>
          <a:lstStyle/>
          <a:p>
            <a:r>
              <a:rPr lang="en-IN" sz="4000">
                <a:latin typeface="Amasis MT Pro" panose="02040504050005020304" pitchFamily="18" charset="0"/>
              </a:rPr>
              <a:t>AGENDA:</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5FD96CC0-C381-00FC-C0A1-22846BE327FF}"/>
              </a:ext>
            </a:extLst>
          </p:cNvPr>
          <p:cNvGraphicFramePr>
            <a:graphicFrameLocks noGrp="1"/>
          </p:cNvGraphicFramePr>
          <p:nvPr>
            <p:ph idx="1"/>
            <p:extLst>
              <p:ext uri="{D42A27DB-BD31-4B8C-83A1-F6EECF244321}">
                <p14:modId xmlns:p14="http://schemas.microsoft.com/office/powerpoint/2010/main" val="1183460198"/>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155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0295-396C-4642-E15C-1E9F7E11E0F1}"/>
              </a:ext>
            </a:extLst>
          </p:cNvPr>
          <p:cNvSpPr>
            <a:spLocks noGrp="1"/>
          </p:cNvSpPr>
          <p:nvPr>
            <p:ph type="title"/>
          </p:nvPr>
        </p:nvSpPr>
        <p:spPr>
          <a:xfrm>
            <a:off x="648929" y="629266"/>
            <a:ext cx="3505495" cy="1622321"/>
          </a:xfrm>
        </p:spPr>
        <p:txBody>
          <a:bodyPr>
            <a:normAutofit/>
          </a:bodyPr>
          <a:lstStyle/>
          <a:p>
            <a:pPr algn="ctr"/>
            <a:r>
              <a:rPr lang="en-IN" sz="3600">
                <a:solidFill>
                  <a:srgbClr val="FF0000"/>
                </a:solidFill>
                <a:latin typeface="Amasis MT Pro" panose="02040504050005020304" pitchFamily="18" charset="0"/>
              </a:rPr>
              <a:t>HBASE :Major Components</a:t>
            </a:r>
          </a:p>
        </p:txBody>
      </p:sp>
      <p:sp>
        <p:nvSpPr>
          <p:cNvPr id="8" name="Content Placeholder 7">
            <a:extLst>
              <a:ext uri="{FF2B5EF4-FFF2-40B4-BE49-F238E27FC236}">
                <a16:creationId xmlns:a16="http://schemas.microsoft.com/office/drawing/2014/main" id="{A294D930-95E8-C3D4-9E78-C54EB10C9A11}"/>
              </a:ext>
            </a:extLst>
          </p:cNvPr>
          <p:cNvSpPr>
            <a:spLocks noGrp="1"/>
          </p:cNvSpPr>
          <p:nvPr>
            <p:ph idx="1"/>
          </p:nvPr>
        </p:nvSpPr>
        <p:spPr>
          <a:xfrm>
            <a:off x="648931" y="2438400"/>
            <a:ext cx="3505494" cy="3785419"/>
          </a:xfrm>
        </p:spPr>
        <p:txBody>
          <a:bodyPr>
            <a:normAutofit/>
          </a:bodyPr>
          <a:lstStyle/>
          <a:p>
            <a:r>
              <a:rPr lang="en-US">
                <a:solidFill>
                  <a:srgbClr val="0070C0"/>
                </a:solidFill>
                <a:latin typeface="Amasis MT Pro" panose="02040504050005020304" pitchFamily="18" charset="0"/>
              </a:rPr>
              <a:t>Client library</a:t>
            </a:r>
          </a:p>
          <a:p>
            <a:r>
              <a:rPr lang="en-US">
                <a:solidFill>
                  <a:srgbClr val="0070C0"/>
                </a:solidFill>
                <a:latin typeface="Amasis MT Pro" panose="02040504050005020304" pitchFamily="18" charset="0"/>
              </a:rPr>
              <a:t>Master Server</a:t>
            </a:r>
          </a:p>
          <a:p>
            <a:r>
              <a:rPr lang="en-US">
                <a:solidFill>
                  <a:srgbClr val="0070C0"/>
                </a:solidFill>
                <a:latin typeface="Amasis MT Pro" panose="02040504050005020304" pitchFamily="18" charset="0"/>
              </a:rPr>
              <a:t>Region Server</a:t>
            </a:r>
          </a:p>
          <a:p>
            <a:pPr marL="0" indent="0">
              <a:buNone/>
            </a:pPr>
            <a:endParaRPr lang="en-US">
              <a:solidFill>
                <a:srgbClr val="0070C0"/>
              </a:solidFill>
              <a:latin typeface="Amasis MT Pro" panose="02040504050005020304" pitchFamily="18" charset="0"/>
            </a:endParaRP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A5C27452-50DB-213C-B2CD-254E93B34E5D}"/>
              </a:ext>
            </a:extLst>
          </p:cNvPr>
          <p:cNvPicPr>
            <a:picLocks noChangeAspect="1"/>
          </p:cNvPicPr>
          <p:nvPr/>
        </p:nvPicPr>
        <p:blipFill rotWithShape="1">
          <a:blip r:embed="rId2"/>
          <a:srcRect l="15946" t="39099" r="50000" b="33883"/>
          <a:stretch/>
        </p:blipFill>
        <p:spPr>
          <a:xfrm>
            <a:off x="5405862" y="2084224"/>
            <a:ext cx="6019331" cy="2686305"/>
          </a:xfrm>
          <a:prstGeom prst="rect">
            <a:avLst/>
          </a:prstGeom>
          <a:effectLst/>
        </p:spPr>
      </p:pic>
    </p:spTree>
    <p:extLst>
      <p:ext uri="{BB962C8B-B14F-4D97-AF65-F5344CB8AC3E}">
        <p14:creationId xmlns:p14="http://schemas.microsoft.com/office/powerpoint/2010/main" val="693364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178F7-6916-80D1-E54A-80EF1D3905FC}"/>
              </a:ext>
            </a:extLst>
          </p:cNvPr>
          <p:cNvSpPr>
            <a:spLocks noGrp="1"/>
          </p:cNvSpPr>
          <p:nvPr>
            <p:ph type="title"/>
          </p:nvPr>
        </p:nvSpPr>
        <p:spPr/>
        <p:txBody>
          <a:bodyPr/>
          <a:lstStyle/>
          <a:p>
            <a:r>
              <a:rPr lang="en-IN" b="1">
                <a:solidFill>
                  <a:srgbClr val="FF0000"/>
                </a:solidFill>
                <a:latin typeface="Amasis MT Pro" panose="02040504050005020304" pitchFamily="18" charset="0"/>
              </a:rPr>
              <a:t>1.Master Server:</a:t>
            </a:r>
          </a:p>
        </p:txBody>
      </p:sp>
      <p:pic>
        <p:nvPicPr>
          <p:cNvPr id="5" name="Content Placeholder 4">
            <a:extLst>
              <a:ext uri="{FF2B5EF4-FFF2-40B4-BE49-F238E27FC236}">
                <a16:creationId xmlns:a16="http://schemas.microsoft.com/office/drawing/2014/main" id="{D8825E5C-EA62-AC2C-154D-FE8A35917AD3}"/>
              </a:ext>
            </a:extLst>
          </p:cNvPr>
          <p:cNvPicPr>
            <a:picLocks noGrp="1" noChangeAspect="1"/>
          </p:cNvPicPr>
          <p:nvPr>
            <p:ph idx="1"/>
          </p:nvPr>
        </p:nvPicPr>
        <p:blipFill rotWithShape="1">
          <a:blip r:embed="rId2"/>
          <a:srcRect l="3832" t="36848" r="67388" b="46935"/>
          <a:stretch/>
        </p:blipFill>
        <p:spPr>
          <a:xfrm>
            <a:off x="838200" y="2097155"/>
            <a:ext cx="8497812" cy="2693506"/>
          </a:xfrm>
        </p:spPr>
      </p:pic>
    </p:spTree>
    <p:extLst>
      <p:ext uri="{BB962C8B-B14F-4D97-AF65-F5344CB8AC3E}">
        <p14:creationId xmlns:p14="http://schemas.microsoft.com/office/powerpoint/2010/main" val="2686772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73E7-BABF-8238-35BC-CEA0CEB6C8D2}"/>
              </a:ext>
            </a:extLst>
          </p:cNvPr>
          <p:cNvSpPr>
            <a:spLocks noGrp="1"/>
          </p:cNvSpPr>
          <p:nvPr>
            <p:ph type="title"/>
          </p:nvPr>
        </p:nvSpPr>
        <p:spPr/>
        <p:txBody>
          <a:bodyPr/>
          <a:lstStyle/>
          <a:p>
            <a:r>
              <a:rPr lang="en-IN">
                <a:solidFill>
                  <a:srgbClr val="FF0000"/>
                </a:solidFill>
                <a:latin typeface="Amasis MT Pro" panose="02040504050005020304" pitchFamily="18" charset="0"/>
              </a:rPr>
              <a:t>2. Region : </a:t>
            </a:r>
          </a:p>
        </p:txBody>
      </p:sp>
      <p:pic>
        <p:nvPicPr>
          <p:cNvPr id="5" name="Content Placeholder 4">
            <a:extLst>
              <a:ext uri="{FF2B5EF4-FFF2-40B4-BE49-F238E27FC236}">
                <a16:creationId xmlns:a16="http://schemas.microsoft.com/office/drawing/2014/main" id="{39023D65-E191-7A95-7C1D-F680C0303628}"/>
              </a:ext>
            </a:extLst>
          </p:cNvPr>
          <p:cNvPicPr>
            <a:picLocks noGrp="1" noChangeAspect="1"/>
          </p:cNvPicPr>
          <p:nvPr>
            <p:ph idx="1"/>
          </p:nvPr>
        </p:nvPicPr>
        <p:blipFill rotWithShape="1">
          <a:blip r:embed="rId2"/>
          <a:srcRect l="3422" t="40100" r="71671" b="47142"/>
          <a:stretch/>
        </p:blipFill>
        <p:spPr>
          <a:xfrm>
            <a:off x="1491342" y="1513113"/>
            <a:ext cx="9067137" cy="2612573"/>
          </a:xfrm>
        </p:spPr>
      </p:pic>
      <p:sp>
        <p:nvSpPr>
          <p:cNvPr id="6" name="TextBox 5">
            <a:extLst>
              <a:ext uri="{FF2B5EF4-FFF2-40B4-BE49-F238E27FC236}">
                <a16:creationId xmlns:a16="http://schemas.microsoft.com/office/drawing/2014/main" id="{A55C51CD-3906-DF80-7C21-75F62F955FF4}"/>
              </a:ext>
            </a:extLst>
          </p:cNvPr>
          <p:cNvSpPr txBox="1"/>
          <p:nvPr/>
        </p:nvSpPr>
        <p:spPr>
          <a:xfrm>
            <a:off x="1801822" y="4329224"/>
            <a:ext cx="6586804" cy="923330"/>
          </a:xfrm>
          <a:prstGeom prst="rect">
            <a:avLst/>
          </a:prstGeom>
          <a:noFill/>
        </p:spPr>
        <p:txBody>
          <a:bodyPr wrap="square" rtlCol="0">
            <a:spAutoFit/>
          </a:bodyPr>
          <a:lstStyle/>
          <a:p>
            <a:pPr marL="285750" indent="-285750" algn="just">
              <a:buFont typeface="Arial" panose="020B0604020202020204" pitchFamily="34" charset="0"/>
              <a:buChar char="•"/>
            </a:pPr>
            <a:r>
              <a:rPr lang="en-IN">
                <a:solidFill>
                  <a:srgbClr val="0070C0"/>
                </a:solidFill>
                <a:latin typeface="Amasis MT Pro" panose="02040504050005020304" pitchFamily="18" charset="0"/>
              </a:rPr>
              <a:t>Regions </a:t>
            </a:r>
            <a:r>
              <a:rPr lang="en-IN">
                <a:latin typeface="Amasis MT Pro" panose="02040504050005020304" pitchFamily="18" charset="0"/>
              </a:rPr>
              <a:t>– Nothing but “</a:t>
            </a:r>
            <a:r>
              <a:rPr lang="en-IN">
                <a:solidFill>
                  <a:srgbClr val="FF0000"/>
                </a:solidFill>
                <a:latin typeface="Amasis MT Pro" panose="02040504050005020304" pitchFamily="18" charset="0"/>
              </a:rPr>
              <a:t>Tables</a:t>
            </a:r>
            <a:r>
              <a:rPr lang="en-IN">
                <a:latin typeface="Amasis MT Pro" panose="02040504050005020304" pitchFamily="18" charset="0"/>
              </a:rPr>
              <a:t>”</a:t>
            </a:r>
          </a:p>
          <a:p>
            <a:pPr marL="285750" indent="-285750" algn="just">
              <a:buFont typeface="Arial" panose="020B0604020202020204" pitchFamily="34" charset="0"/>
              <a:buChar char="•"/>
            </a:pPr>
            <a:r>
              <a:rPr lang="en-IN">
                <a:solidFill>
                  <a:srgbClr val="0070C0"/>
                </a:solidFill>
                <a:latin typeface="Amasis MT Pro" panose="02040504050005020304" pitchFamily="18" charset="0"/>
              </a:rPr>
              <a:t>Tables</a:t>
            </a:r>
            <a:r>
              <a:rPr lang="en-IN">
                <a:latin typeface="Amasis MT Pro" panose="02040504050005020304" pitchFamily="18" charset="0"/>
              </a:rPr>
              <a:t> – split up across the “</a:t>
            </a:r>
            <a:r>
              <a:rPr lang="en-IN">
                <a:solidFill>
                  <a:srgbClr val="FF0000"/>
                </a:solidFill>
                <a:latin typeface="Amasis MT Pro" panose="02040504050005020304" pitchFamily="18" charset="0"/>
              </a:rPr>
              <a:t>region servers</a:t>
            </a:r>
            <a:r>
              <a:rPr lang="en-IN">
                <a:latin typeface="Amasis MT Pro" panose="02040504050005020304" pitchFamily="18" charset="0"/>
              </a:rPr>
              <a:t>”.</a:t>
            </a:r>
          </a:p>
          <a:p>
            <a:pPr algn="just"/>
            <a:endParaRPr lang="en-IN">
              <a:latin typeface="Amasis MT Pro" panose="02040504050005020304" pitchFamily="18" charset="0"/>
            </a:endParaRPr>
          </a:p>
        </p:txBody>
      </p:sp>
    </p:spTree>
    <p:extLst>
      <p:ext uri="{BB962C8B-B14F-4D97-AF65-F5344CB8AC3E}">
        <p14:creationId xmlns:p14="http://schemas.microsoft.com/office/powerpoint/2010/main" val="2060360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D148F-E9C2-B589-DE9F-58CB32181349}"/>
              </a:ext>
            </a:extLst>
          </p:cNvPr>
          <p:cNvSpPr>
            <a:spLocks noGrp="1"/>
          </p:cNvSpPr>
          <p:nvPr>
            <p:ph type="title"/>
          </p:nvPr>
        </p:nvSpPr>
        <p:spPr>
          <a:xfrm>
            <a:off x="589560" y="856180"/>
            <a:ext cx="4560584" cy="1128068"/>
          </a:xfrm>
        </p:spPr>
        <p:txBody>
          <a:bodyPr anchor="ctr">
            <a:normAutofit/>
          </a:bodyPr>
          <a:lstStyle/>
          <a:p>
            <a:r>
              <a:rPr lang="en-IN" sz="4000">
                <a:latin typeface="Amasis MT Pro" panose="02040504050005020304" pitchFamily="18" charset="0"/>
              </a:rPr>
              <a:t>3. Region Server</a:t>
            </a:r>
          </a:p>
        </p:txBody>
      </p:sp>
      <p:grpSp>
        <p:nvGrpSpPr>
          <p:cNvPr id="15" name="Group 1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F0DC71A5-34DD-FE3A-D936-80C88C0CCE56}"/>
              </a:ext>
            </a:extLst>
          </p:cNvPr>
          <p:cNvSpPr>
            <a:spLocks noGrp="1"/>
          </p:cNvSpPr>
          <p:nvPr>
            <p:ph idx="1"/>
          </p:nvPr>
        </p:nvSpPr>
        <p:spPr>
          <a:xfrm>
            <a:off x="590719" y="2318657"/>
            <a:ext cx="4559425" cy="3991433"/>
          </a:xfrm>
        </p:spPr>
        <p:txBody>
          <a:bodyPr anchor="ctr">
            <a:normAutofit/>
          </a:bodyPr>
          <a:lstStyle/>
          <a:p>
            <a:pPr algn="just"/>
            <a:r>
              <a:rPr lang="en-IN" sz="2000">
                <a:solidFill>
                  <a:srgbClr val="FF0000"/>
                </a:solidFill>
                <a:latin typeface="Amasis MT Pro" panose="02040504050005020304" pitchFamily="18" charset="0"/>
              </a:rPr>
              <a:t>Store</a:t>
            </a:r>
            <a:r>
              <a:rPr lang="en-IN" sz="2000">
                <a:latin typeface="Amasis MT Pro" panose="02040504050005020304" pitchFamily="18" charset="0"/>
              </a:rPr>
              <a:t>  - Contains “memory file” &amp; “H- File” .</a:t>
            </a:r>
          </a:p>
          <a:p>
            <a:pPr algn="just"/>
            <a:r>
              <a:rPr lang="en-IN" sz="2000">
                <a:solidFill>
                  <a:srgbClr val="FF0000"/>
                </a:solidFill>
                <a:latin typeface="Amasis MT Pro" panose="02040504050005020304" pitchFamily="18" charset="0"/>
              </a:rPr>
              <a:t>Mem- store </a:t>
            </a:r>
            <a:r>
              <a:rPr lang="en-IN" sz="2000">
                <a:latin typeface="Amasis MT Pro" panose="02040504050005020304" pitchFamily="18" charset="0"/>
              </a:rPr>
              <a:t>– Just like cache memory.</a:t>
            </a:r>
          </a:p>
          <a:p>
            <a:pPr algn="just"/>
            <a:r>
              <a:rPr lang="en-IN" sz="2000">
                <a:latin typeface="Amasis MT Pro" panose="02040504050005020304" pitchFamily="18" charset="0"/>
              </a:rPr>
              <a:t>Anything that is  entered in “HBASE” is automatically </a:t>
            </a:r>
            <a:r>
              <a:rPr lang="en-IN" sz="2000">
                <a:solidFill>
                  <a:srgbClr val="FF0000"/>
                </a:solidFill>
                <a:latin typeface="Amasis MT Pro" panose="02040504050005020304" pitchFamily="18" charset="0"/>
              </a:rPr>
              <a:t>stored initially</a:t>
            </a:r>
            <a:r>
              <a:rPr lang="en-IN" sz="2000">
                <a:latin typeface="Amasis MT Pro" panose="02040504050005020304" pitchFamily="18" charset="0"/>
              </a:rPr>
              <a:t>.</a:t>
            </a:r>
          </a:p>
          <a:p>
            <a:pPr algn="just"/>
            <a:r>
              <a:rPr lang="en-IN" sz="2000">
                <a:latin typeface="Amasis MT Pro" panose="02040504050005020304" pitchFamily="18" charset="0"/>
              </a:rPr>
              <a:t> Later the data is transferred and saved in H-Files as “</a:t>
            </a:r>
            <a:r>
              <a:rPr lang="en-IN" sz="2000">
                <a:solidFill>
                  <a:srgbClr val="FF0000"/>
                </a:solidFill>
                <a:latin typeface="Amasis MT Pro" panose="02040504050005020304" pitchFamily="18" charset="0"/>
              </a:rPr>
              <a:t>blocks</a:t>
            </a:r>
            <a:r>
              <a:rPr lang="en-IN" sz="2000">
                <a:latin typeface="Amasis MT Pro" panose="02040504050005020304" pitchFamily="18" charset="0"/>
              </a:rPr>
              <a:t>”. </a:t>
            </a:r>
          </a:p>
          <a:p>
            <a:pPr algn="just"/>
            <a:r>
              <a:rPr lang="en-IN" sz="2000">
                <a:latin typeface="Amasis MT Pro" panose="02040504050005020304" pitchFamily="18" charset="0"/>
              </a:rPr>
              <a:t>Later the mem-store is </a:t>
            </a:r>
            <a:r>
              <a:rPr lang="en-IN" sz="2000">
                <a:solidFill>
                  <a:srgbClr val="FF0000"/>
                </a:solidFill>
                <a:latin typeface="Amasis MT Pro" panose="02040504050005020304" pitchFamily="18" charset="0"/>
              </a:rPr>
              <a:t>erased out </a:t>
            </a:r>
            <a:r>
              <a:rPr lang="en-IN" sz="2000">
                <a:latin typeface="Amasis MT Pro" panose="02040504050005020304" pitchFamily="18" charset="0"/>
              </a:rPr>
              <a:t>.</a:t>
            </a:r>
          </a:p>
        </p:txBody>
      </p:sp>
      <p:sp>
        <p:nvSpPr>
          <p:cNvPr id="21" name="Rectangle 2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CC21611E-A336-07C3-7D44-ACE95E472E78}"/>
              </a:ext>
            </a:extLst>
          </p:cNvPr>
          <p:cNvPicPr>
            <a:picLocks noChangeAspect="1"/>
          </p:cNvPicPr>
          <p:nvPr/>
        </p:nvPicPr>
        <p:blipFill rotWithShape="1">
          <a:blip r:embed="rId2"/>
          <a:srcRect l="15293" t="36959" r="52978" b="32823"/>
          <a:stretch/>
        </p:blipFill>
        <p:spPr>
          <a:xfrm>
            <a:off x="5685810" y="2024425"/>
            <a:ext cx="6014373" cy="3222172"/>
          </a:xfrm>
          <a:prstGeom prst="rect">
            <a:avLst/>
          </a:prstGeom>
        </p:spPr>
      </p:pic>
    </p:spTree>
    <p:extLst>
      <p:ext uri="{BB962C8B-B14F-4D97-AF65-F5344CB8AC3E}">
        <p14:creationId xmlns:p14="http://schemas.microsoft.com/office/powerpoint/2010/main" val="1726787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3D0B-A8D3-84ED-29AA-2BF68F26C614}"/>
              </a:ext>
            </a:extLst>
          </p:cNvPr>
          <p:cNvSpPr>
            <a:spLocks noGrp="1"/>
          </p:cNvSpPr>
          <p:nvPr>
            <p:ph type="title"/>
          </p:nvPr>
        </p:nvSpPr>
        <p:spPr/>
        <p:txBody>
          <a:bodyPr/>
          <a:lstStyle/>
          <a:p>
            <a:r>
              <a:rPr lang="en-IN">
                <a:solidFill>
                  <a:srgbClr val="FF0000"/>
                </a:solidFill>
                <a:latin typeface="Amasis MT Pro" panose="02040504050005020304" pitchFamily="18" charset="0"/>
              </a:rPr>
              <a:t>Zookeeper</a:t>
            </a:r>
          </a:p>
        </p:txBody>
      </p:sp>
      <p:pic>
        <p:nvPicPr>
          <p:cNvPr id="5" name="Content Placeholder 4">
            <a:extLst>
              <a:ext uri="{FF2B5EF4-FFF2-40B4-BE49-F238E27FC236}">
                <a16:creationId xmlns:a16="http://schemas.microsoft.com/office/drawing/2014/main" id="{DCB4BC77-83AB-ECA7-2EFB-1F474D83282F}"/>
              </a:ext>
            </a:extLst>
          </p:cNvPr>
          <p:cNvPicPr>
            <a:picLocks noGrp="1" noChangeAspect="1"/>
          </p:cNvPicPr>
          <p:nvPr>
            <p:ph idx="1"/>
          </p:nvPr>
        </p:nvPicPr>
        <p:blipFill rotWithShape="1">
          <a:blip r:embed="rId2"/>
          <a:srcRect l="3140" t="36847" r="59428" b="47892"/>
          <a:stretch/>
        </p:blipFill>
        <p:spPr>
          <a:xfrm>
            <a:off x="838199" y="2103436"/>
            <a:ext cx="10147457" cy="2327050"/>
          </a:xfrm>
        </p:spPr>
      </p:pic>
      <p:sp>
        <p:nvSpPr>
          <p:cNvPr id="6" name="TextBox 5">
            <a:extLst>
              <a:ext uri="{FF2B5EF4-FFF2-40B4-BE49-F238E27FC236}">
                <a16:creationId xmlns:a16="http://schemas.microsoft.com/office/drawing/2014/main" id="{CBC893DF-B9F0-EE2F-A40A-5A4D20FB3E6B}"/>
              </a:ext>
            </a:extLst>
          </p:cNvPr>
          <p:cNvSpPr txBox="1"/>
          <p:nvPr/>
        </p:nvSpPr>
        <p:spPr>
          <a:xfrm>
            <a:off x="698579" y="4508027"/>
            <a:ext cx="8365908" cy="1754326"/>
          </a:xfrm>
          <a:prstGeom prst="rect">
            <a:avLst/>
          </a:prstGeom>
          <a:noFill/>
        </p:spPr>
        <p:txBody>
          <a:bodyPr wrap="square" rtlCol="0">
            <a:spAutoFit/>
          </a:bodyPr>
          <a:lstStyle/>
          <a:p>
            <a:pPr marL="285750" indent="-285750" algn="just">
              <a:buFont typeface="Arial" panose="020B0604020202020204" pitchFamily="34" charset="0"/>
              <a:buChar char="•"/>
            </a:pPr>
            <a:r>
              <a:rPr lang="en-IN">
                <a:latin typeface="Amasis MT Pro" panose="02040504050005020304" pitchFamily="18" charset="0"/>
              </a:rPr>
              <a:t>Zookeeper: Providing Distributed synchronization, Naming etc</a:t>
            </a:r>
          </a:p>
          <a:p>
            <a:pPr marL="285750" indent="-285750" algn="just">
              <a:buFont typeface="Arial" panose="020B0604020202020204" pitchFamily="34" charset="0"/>
              <a:buChar char="•"/>
            </a:pPr>
            <a:r>
              <a:rPr lang="en-IN">
                <a:latin typeface="Amasis MT Pro" panose="02040504050005020304" pitchFamily="18" charset="0"/>
              </a:rPr>
              <a:t>It has </a:t>
            </a:r>
            <a:r>
              <a:rPr lang="en-IN">
                <a:solidFill>
                  <a:srgbClr val="FF0000"/>
                </a:solidFill>
                <a:latin typeface="Amasis MT Pro" panose="02040504050005020304" pitchFamily="18" charset="0"/>
              </a:rPr>
              <a:t>ephemeral node</a:t>
            </a:r>
            <a:r>
              <a:rPr lang="en-IN">
                <a:latin typeface="Amasis MT Pro" panose="02040504050005020304" pitchFamily="18" charset="0"/>
              </a:rPr>
              <a:t>: Master servers use these nodes to discover available nodes.</a:t>
            </a:r>
          </a:p>
          <a:p>
            <a:pPr marL="285750" indent="-285750" algn="just">
              <a:buFont typeface="Arial" panose="020B0604020202020204" pitchFamily="34" charset="0"/>
              <a:buChar char="•"/>
            </a:pPr>
            <a:r>
              <a:rPr lang="en-IN">
                <a:latin typeface="Amasis MT Pro" panose="02040504050005020304" pitchFamily="18" charset="0"/>
              </a:rPr>
              <a:t>Based on availability: Nodes are also used to track server failure or network partitions.</a:t>
            </a:r>
          </a:p>
          <a:p>
            <a:pPr marL="285750" indent="-285750" algn="just">
              <a:buFont typeface="Arial" panose="020B0604020202020204" pitchFamily="34" charset="0"/>
              <a:buChar char="•"/>
            </a:pPr>
            <a:r>
              <a:rPr lang="en-IN">
                <a:latin typeface="Amasis MT Pro" panose="02040504050005020304" pitchFamily="18" charset="0"/>
              </a:rPr>
              <a:t>In </a:t>
            </a:r>
            <a:r>
              <a:rPr lang="en-IN" err="1">
                <a:latin typeface="Amasis MT Pro" panose="02040504050005020304" pitchFamily="18" charset="0"/>
              </a:rPr>
              <a:t>sudo</a:t>
            </a:r>
            <a:r>
              <a:rPr lang="en-IN">
                <a:latin typeface="Amasis MT Pro" panose="02040504050005020304" pitchFamily="18" charset="0"/>
              </a:rPr>
              <a:t> / stand alone mode: HBASE itself take care of Zookeeper</a:t>
            </a:r>
          </a:p>
        </p:txBody>
      </p:sp>
    </p:spTree>
    <p:extLst>
      <p:ext uri="{BB962C8B-B14F-4D97-AF65-F5344CB8AC3E}">
        <p14:creationId xmlns:p14="http://schemas.microsoft.com/office/powerpoint/2010/main" val="2609358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AE61-E47F-4362-4D1D-6EB94ABF4DB6}"/>
              </a:ext>
            </a:extLst>
          </p:cNvPr>
          <p:cNvSpPr>
            <a:spLocks noGrp="1"/>
          </p:cNvSpPr>
          <p:nvPr>
            <p:ph type="title"/>
          </p:nvPr>
        </p:nvSpPr>
        <p:spPr/>
        <p:txBody>
          <a:bodyPr/>
          <a:lstStyle/>
          <a:p>
            <a:r>
              <a:rPr lang="en-IN">
                <a:solidFill>
                  <a:srgbClr val="C00000"/>
                </a:solidFill>
              </a:rPr>
              <a:t>HBase Architecture:</a:t>
            </a:r>
          </a:p>
        </p:txBody>
      </p:sp>
      <p:pic>
        <p:nvPicPr>
          <p:cNvPr id="5" name="Picture 4">
            <a:extLst>
              <a:ext uri="{FF2B5EF4-FFF2-40B4-BE49-F238E27FC236}">
                <a16:creationId xmlns:a16="http://schemas.microsoft.com/office/drawing/2014/main" id="{9D324329-0354-4B8E-2A68-6D28189F428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626287" y="2160298"/>
            <a:ext cx="10515600" cy="4108673"/>
          </a:xfrm>
          <a:prstGeom prst="rect">
            <a:avLst/>
          </a:prstGeom>
        </p:spPr>
      </p:pic>
    </p:spTree>
    <p:extLst>
      <p:ext uri="{BB962C8B-B14F-4D97-AF65-F5344CB8AC3E}">
        <p14:creationId xmlns:p14="http://schemas.microsoft.com/office/powerpoint/2010/main" val="4127626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3C249-A9A6-AB77-2F07-FEC2AD0B48AD}"/>
              </a:ext>
            </a:extLst>
          </p:cNvPr>
          <p:cNvSpPr>
            <a:spLocks noGrp="1"/>
          </p:cNvSpPr>
          <p:nvPr>
            <p:ph type="title"/>
          </p:nvPr>
        </p:nvSpPr>
        <p:spPr/>
        <p:txBody>
          <a:bodyPr/>
          <a:lstStyle/>
          <a:p>
            <a:r>
              <a:rPr lang="en-IN"/>
              <a:t>HBASE - ARCHIZTECTURE</a:t>
            </a:r>
          </a:p>
        </p:txBody>
      </p:sp>
      <p:pic>
        <p:nvPicPr>
          <p:cNvPr id="5" name="Content Placeholder 4">
            <a:extLst>
              <a:ext uri="{FF2B5EF4-FFF2-40B4-BE49-F238E27FC236}">
                <a16:creationId xmlns:a16="http://schemas.microsoft.com/office/drawing/2014/main" id="{13E2C1FC-1278-DE49-4DEE-AAEE43A898E8}"/>
              </a:ext>
            </a:extLst>
          </p:cNvPr>
          <p:cNvPicPr>
            <a:picLocks noGrp="1" noChangeAspect="1"/>
          </p:cNvPicPr>
          <p:nvPr>
            <p:ph idx="1"/>
          </p:nvPr>
        </p:nvPicPr>
        <p:blipFill rotWithShape="1">
          <a:blip r:embed="rId2"/>
          <a:srcRect l="15946" t="39099" r="50000" b="33883"/>
          <a:stretch/>
        </p:blipFill>
        <p:spPr>
          <a:xfrm>
            <a:off x="838200" y="1970313"/>
            <a:ext cx="6927342" cy="3091543"/>
          </a:xfrm>
        </p:spPr>
      </p:pic>
      <p:sp>
        <p:nvSpPr>
          <p:cNvPr id="6" name="TextBox 5">
            <a:extLst>
              <a:ext uri="{FF2B5EF4-FFF2-40B4-BE49-F238E27FC236}">
                <a16:creationId xmlns:a16="http://schemas.microsoft.com/office/drawing/2014/main" id="{1E08269A-F46C-0187-6AE8-5EA49E331FF6}"/>
              </a:ext>
            </a:extLst>
          </p:cNvPr>
          <p:cNvSpPr txBox="1"/>
          <p:nvPr/>
        </p:nvSpPr>
        <p:spPr>
          <a:xfrm>
            <a:off x="8055428" y="2122713"/>
            <a:ext cx="3396343" cy="4524315"/>
          </a:xfrm>
          <a:prstGeom prst="rect">
            <a:avLst/>
          </a:prstGeom>
          <a:noFill/>
        </p:spPr>
        <p:txBody>
          <a:bodyPr wrap="square" rtlCol="0">
            <a:spAutoFit/>
          </a:bodyPr>
          <a:lstStyle/>
          <a:p>
            <a:pPr marL="285750" indent="-285750">
              <a:buFont typeface="Arial" panose="020B0604020202020204" pitchFamily="34" charset="0"/>
              <a:buChar char="•"/>
            </a:pPr>
            <a:r>
              <a:rPr lang="en-IN"/>
              <a:t>Inside HBASE: Tables are split into “Regions”.</a:t>
            </a:r>
          </a:p>
          <a:p>
            <a:pPr marL="285750" indent="-285750">
              <a:buFont typeface="Arial" panose="020B0604020202020204" pitchFamily="34" charset="0"/>
              <a:buChar char="•"/>
            </a:pPr>
            <a:r>
              <a:rPr lang="en-IN"/>
              <a:t>Regions – Served by – Server Regions.</a:t>
            </a:r>
          </a:p>
          <a:p>
            <a:pPr marL="285750" indent="-285750">
              <a:buFont typeface="Arial" panose="020B0604020202020204" pitchFamily="34" charset="0"/>
              <a:buChar char="•"/>
            </a:pPr>
            <a:r>
              <a:rPr lang="en-IN"/>
              <a:t>Regions Servers– Vertically Divided by “column families” into stores.</a:t>
            </a:r>
          </a:p>
          <a:p>
            <a:pPr marL="285750" indent="-285750">
              <a:buFont typeface="Arial" panose="020B0604020202020204" pitchFamily="34" charset="0"/>
              <a:buChar char="•"/>
            </a:pPr>
            <a:r>
              <a:rPr lang="en-IN"/>
              <a:t>Stores – are saved as files in HDFS.</a:t>
            </a:r>
          </a:p>
          <a:p>
            <a:pPr marL="285750" indent="-285750">
              <a:buFont typeface="Arial" panose="020B0604020202020204" pitchFamily="34" charset="0"/>
              <a:buChar char="•"/>
            </a:pPr>
            <a:r>
              <a:rPr lang="en-IN"/>
              <a:t>HBASE – 3 components </a:t>
            </a:r>
          </a:p>
          <a:p>
            <a:pPr marL="285750" indent="-285750">
              <a:buFont typeface="Arial" panose="020B0604020202020204" pitchFamily="34" charset="0"/>
              <a:buChar char="•"/>
            </a:pPr>
            <a:r>
              <a:rPr lang="en-IN"/>
              <a:t>Client library</a:t>
            </a:r>
          </a:p>
          <a:p>
            <a:pPr marL="285750" indent="-285750">
              <a:buFont typeface="Arial" panose="020B0604020202020204" pitchFamily="34" charset="0"/>
              <a:buChar char="•"/>
            </a:pPr>
            <a:r>
              <a:rPr lang="en-IN"/>
              <a:t>Master Server</a:t>
            </a:r>
          </a:p>
          <a:p>
            <a:pPr marL="285750" indent="-285750">
              <a:buFont typeface="Arial" panose="020B0604020202020204" pitchFamily="34" charset="0"/>
              <a:buChar char="•"/>
            </a:pPr>
            <a:r>
              <a:rPr lang="en-IN"/>
              <a:t>Region Server</a:t>
            </a:r>
          </a:p>
          <a:p>
            <a:pPr marL="285750" indent="-285750">
              <a:buFont typeface="Arial" panose="020B0604020202020204" pitchFamily="34" charset="0"/>
              <a:buChar char="•"/>
            </a:pPr>
            <a:endParaRPr lang="en-IN"/>
          </a:p>
          <a:p>
            <a:pPr marL="285750" indent="-285750">
              <a:buFont typeface="Arial" panose="020B0604020202020204" pitchFamily="34" charset="0"/>
              <a:buChar char="•"/>
            </a:pPr>
            <a:endParaRPr lang="en-IN"/>
          </a:p>
          <a:p>
            <a:pPr marL="285750" indent="-285750">
              <a:buFont typeface="Arial" panose="020B0604020202020204" pitchFamily="34" charset="0"/>
              <a:buChar char="•"/>
            </a:pPr>
            <a:endParaRPr lang="en-IN"/>
          </a:p>
        </p:txBody>
      </p:sp>
    </p:spTree>
    <p:extLst>
      <p:ext uri="{BB962C8B-B14F-4D97-AF65-F5344CB8AC3E}">
        <p14:creationId xmlns:p14="http://schemas.microsoft.com/office/powerpoint/2010/main" val="447182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AE61-E47F-4362-4D1D-6EB94ABF4DB6}"/>
              </a:ext>
            </a:extLst>
          </p:cNvPr>
          <p:cNvSpPr>
            <a:spLocks noGrp="1"/>
          </p:cNvSpPr>
          <p:nvPr>
            <p:ph type="title"/>
          </p:nvPr>
        </p:nvSpPr>
        <p:spPr/>
        <p:txBody>
          <a:bodyPr/>
          <a:lstStyle/>
          <a:p>
            <a:r>
              <a:rPr lang="en-IN">
                <a:solidFill>
                  <a:srgbClr val="C00000"/>
                </a:solidFill>
              </a:rPr>
              <a:t>HBase Architecture:</a:t>
            </a:r>
          </a:p>
        </p:txBody>
      </p:sp>
      <p:pic>
        <p:nvPicPr>
          <p:cNvPr id="4" name="Picture 3">
            <a:extLst>
              <a:ext uri="{FF2B5EF4-FFF2-40B4-BE49-F238E27FC236}">
                <a16:creationId xmlns:a16="http://schemas.microsoft.com/office/drawing/2014/main" id="{87148687-6A52-6B3D-77E4-ED54DC5A546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Lst>
          </a:blip>
          <a:stretch>
            <a:fillRect/>
          </a:stretch>
        </p:blipFill>
        <p:spPr>
          <a:xfrm>
            <a:off x="1372806" y="2003805"/>
            <a:ext cx="8882152" cy="3961565"/>
          </a:xfrm>
          <a:prstGeom prst="rect">
            <a:avLst/>
          </a:prstGeom>
        </p:spPr>
      </p:pic>
      <p:sp>
        <p:nvSpPr>
          <p:cNvPr id="6" name="Rectangle: Rounded Corners 5">
            <a:extLst>
              <a:ext uri="{FF2B5EF4-FFF2-40B4-BE49-F238E27FC236}">
                <a16:creationId xmlns:a16="http://schemas.microsoft.com/office/drawing/2014/main" id="{53CFEFE2-5AF4-3361-A51D-5B540BE1E6FC}"/>
              </a:ext>
            </a:extLst>
          </p:cNvPr>
          <p:cNvSpPr/>
          <p:nvPr/>
        </p:nvSpPr>
        <p:spPr>
          <a:xfrm>
            <a:off x="1372804" y="5869818"/>
            <a:ext cx="8882151" cy="62305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3600"/>
              <a:t>HDFS</a:t>
            </a:r>
          </a:p>
        </p:txBody>
      </p:sp>
    </p:spTree>
    <p:extLst>
      <p:ext uri="{BB962C8B-B14F-4D97-AF65-F5344CB8AC3E}">
        <p14:creationId xmlns:p14="http://schemas.microsoft.com/office/powerpoint/2010/main" val="3724134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AE61-E47F-4362-4D1D-6EB94ABF4DB6}"/>
              </a:ext>
            </a:extLst>
          </p:cNvPr>
          <p:cNvSpPr>
            <a:spLocks noGrp="1"/>
          </p:cNvSpPr>
          <p:nvPr>
            <p:ph type="title"/>
          </p:nvPr>
        </p:nvSpPr>
        <p:spPr/>
        <p:txBody>
          <a:bodyPr/>
          <a:lstStyle/>
          <a:p>
            <a:r>
              <a:rPr lang="en-IN">
                <a:solidFill>
                  <a:srgbClr val="C00000"/>
                </a:solidFill>
              </a:rPr>
              <a:t>HBase Architecture:</a:t>
            </a:r>
          </a:p>
        </p:txBody>
      </p:sp>
      <p:sp>
        <p:nvSpPr>
          <p:cNvPr id="6" name="Rectangle: Rounded Corners 5">
            <a:extLst>
              <a:ext uri="{FF2B5EF4-FFF2-40B4-BE49-F238E27FC236}">
                <a16:creationId xmlns:a16="http://schemas.microsoft.com/office/drawing/2014/main" id="{53CFEFE2-5AF4-3361-A51D-5B540BE1E6FC}"/>
              </a:ext>
            </a:extLst>
          </p:cNvPr>
          <p:cNvSpPr/>
          <p:nvPr/>
        </p:nvSpPr>
        <p:spPr>
          <a:xfrm>
            <a:off x="1372804" y="5869818"/>
            <a:ext cx="8882151" cy="62305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3600"/>
              <a:t>HDFS</a:t>
            </a:r>
          </a:p>
        </p:txBody>
      </p:sp>
      <p:pic>
        <p:nvPicPr>
          <p:cNvPr id="5" name="Picture 4">
            <a:extLst>
              <a:ext uri="{FF2B5EF4-FFF2-40B4-BE49-F238E27FC236}">
                <a16:creationId xmlns:a16="http://schemas.microsoft.com/office/drawing/2014/main" id="{7053E3E6-240A-D4FC-52F7-4A0ED1A5229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391517" y="2133601"/>
            <a:ext cx="8863438" cy="3736218"/>
          </a:xfrm>
          <a:prstGeom prst="rect">
            <a:avLst/>
          </a:prstGeom>
        </p:spPr>
      </p:pic>
    </p:spTree>
    <p:extLst>
      <p:ext uri="{BB962C8B-B14F-4D97-AF65-F5344CB8AC3E}">
        <p14:creationId xmlns:p14="http://schemas.microsoft.com/office/powerpoint/2010/main" val="1233270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AE61-E47F-4362-4D1D-6EB94ABF4DB6}"/>
              </a:ext>
            </a:extLst>
          </p:cNvPr>
          <p:cNvSpPr>
            <a:spLocks noGrp="1"/>
          </p:cNvSpPr>
          <p:nvPr>
            <p:ph type="title"/>
          </p:nvPr>
        </p:nvSpPr>
        <p:spPr/>
        <p:txBody>
          <a:bodyPr/>
          <a:lstStyle/>
          <a:p>
            <a:r>
              <a:rPr lang="en-IN">
                <a:solidFill>
                  <a:srgbClr val="C00000"/>
                </a:solidFill>
              </a:rPr>
              <a:t>Storage Model of HBase:</a:t>
            </a:r>
          </a:p>
        </p:txBody>
      </p:sp>
      <p:pic>
        <p:nvPicPr>
          <p:cNvPr id="4" name="Picture 3">
            <a:extLst>
              <a:ext uri="{FF2B5EF4-FFF2-40B4-BE49-F238E27FC236}">
                <a16:creationId xmlns:a16="http://schemas.microsoft.com/office/drawing/2014/main" id="{C043FB62-FA1C-C67B-3C8D-A5E4A9F57C37}"/>
              </a:ext>
            </a:extLst>
          </p:cNvPr>
          <p:cNvPicPr>
            <a:picLocks noChangeAspect="1"/>
          </p:cNvPicPr>
          <p:nvPr/>
        </p:nvPicPr>
        <p:blipFill>
          <a:blip r:embed="rId2"/>
          <a:stretch>
            <a:fillRect/>
          </a:stretch>
        </p:blipFill>
        <p:spPr>
          <a:xfrm>
            <a:off x="1297892" y="1843703"/>
            <a:ext cx="9596215" cy="4554725"/>
          </a:xfrm>
          <a:prstGeom prst="rect">
            <a:avLst/>
          </a:prstGeom>
        </p:spPr>
      </p:pic>
    </p:spTree>
    <p:extLst>
      <p:ext uri="{BB962C8B-B14F-4D97-AF65-F5344CB8AC3E}">
        <p14:creationId xmlns:p14="http://schemas.microsoft.com/office/powerpoint/2010/main" val="840131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4321-F4EC-D2B0-D47B-6985C4FD18D8}"/>
              </a:ext>
            </a:extLst>
          </p:cNvPr>
          <p:cNvSpPr>
            <a:spLocks noGrp="1"/>
          </p:cNvSpPr>
          <p:nvPr>
            <p:ph type="title"/>
          </p:nvPr>
        </p:nvSpPr>
        <p:spPr/>
        <p:txBody>
          <a:bodyPr/>
          <a:lstStyle/>
          <a:p>
            <a:r>
              <a:rPr lang="en-IN">
                <a:solidFill>
                  <a:srgbClr val="FF0000"/>
                </a:solidFill>
                <a:latin typeface="Amasis MT Pro" panose="02040504050005020304" pitchFamily="18" charset="0"/>
              </a:rPr>
              <a:t>Why HBASE?</a:t>
            </a:r>
          </a:p>
        </p:txBody>
      </p:sp>
      <p:sp>
        <p:nvSpPr>
          <p:cNvPr id="3" name="Content Placeholder 2">
            <a:extLst>
              <a:ext uri="{FF2B5EF4-FFF2-40B4-BE49-F238E27FC236}">
                <a16:creationId xmlns:a16="http://schemas.microsoft.com/office/drawing/2014/main" id="{FF516522-FD70-922C-7DA0-70228FE7A7C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B198D62-D7EF-3B4D-C6EF-ECFC311CE999}"/>
              </a:ext>
            </a:extLst>
          </p:cNvPr>
          <p:cNvPicPr>
            <a:picLocks noChangeAspect="1"/>
          </p:cNvPicPr>
          <p:nvPr/>
        </p:nvPicPr>
        <p:blipFill rotWithShape="1">
          <a:blip r:embed="rId2"/>
          <a:srcRect l="8036" t="26621" r="40982" b="37778"/>
          <a:stretch/>
        </p:blipFill>
        <p:spPr>
          <a:xfrm>
            <a:off x="557200" y="1825625"/>
            <a:ext cx="10317629" cy="4052818"/>
          </a:xfrm>
          <a:prstGeom prst="rect">
            <a:avLst/>
          </a:prstGeom>
        </p:spPr>
      </p:pic>
    </p:spTree>
    <p:extLst>
      <p:ext uri="{BB962C8B-B14F-4D97-AF65-F5344CB8AC3E}">
        <p14:creationId xmlns:p14="http://schemas.microsoft.com/office/powerpoint/2010/main" val="923998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441FF-436C-3047-A7BA-B1D2B4126E9C}"/>
              </a:ext>
            </a:extLst>
          </p:cNvPr>
          <p:cNvSpPr>
            <a:spLocks noGrp="1"/>
          </p:cNvSpPr>
          <p:nvPr>
            <p:ph type="title"/>
          </p:nvPr>
        </p:nvSpPr>
        <p:spPr>
          <a:xfrm>
            <a:off x="838200" y="365126"/>
            <a:ext cx="10515600" cy="810532"/>
          </a:xfrm>
        </p:spPr>
        <p:txBody>
          <a:bodyPr>
            <a:normAutofit/>
          </a:bodyPr>
          <a:lstStyle/>
          <a:p>
            <a:r>
              <a:rPr lang="en-US" sz="3600">
                <a:solidFill>
                  <a:srgbClr val="FF0000"/>
                </a:solidFill>
                <a:latin typeface="Amasis MT Pro" panose="02040504050005020304" pitchFamily="18" charset="0"/>
              </a:rPr>
              <a:t>Column – Oriented v/s Row Oriented</a:t>
            </a:r>
            <a:endParaRPr lang="en-IN" sz="3600">
              <a:solidFill>
                <a:srgbClr val="FF0000"/>
              </a:solidFill>
              <a:latin typeface="Amasis MT Pro" panose="02040504050005020304" pitchFamily="18" charset="0"/>
            </a:endParaRPr>
          </a:p>
        </p:txBody>
      </p:sp>
      <p:pic>
        <p:nvPicPr>
          <p:cNvPr id="5" name="Content Placeholder 4">
            <a:extLst>
              <a:ext uri="{FF2B5EF4-FFF2-40B4-BE49-F238E27FC236}">
                <a16:creationId xmlns:a16="http://schemas.microsoft.com/office/drawing/2014/main" id="{C4566367-40AD-9CD7-008D-38BFB872F2E0}"/>
              </a:ext>
            </a:extLst>
          </p:cNvPr>
          <p:cNvPicPr>
            <a:picLocks noGrp="1" noChangeAspect="1"/>
          </p:cNvPicPr>
          <p:nvPr>
            <p:ph idx="1"/>
          </p:nvPr>
        </p:nvPicPr>
        <p:blipFill rotWithShape="1">
          <a:blip r:embed="rId2"/>
          <a:srcRect l="1733" t="10830" r="29314" b="48892"/>
          <a:stretch/>
        </p:blipFill>
        <p:spPr>
          <a:xfrm>
            <a:off x="838200" y="1295399"/>
            <a:ext cx="10734260" cy="3526971"/>
          </a:xfrm>
        </p:spPr>
      </p:pic>
    </p:spTree>
    <p:extLst>
      <p:ext uri="{BB962C8B-B14F-4D97-AF65-F5344CB8AC3E}">
        <p14:creationId xmlns:p14="http://schemas.microsoft.com/office/powerpoint/2010/main" val="2646448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C4A6B-9D5D-2C77-4967-3B7C1507D597}"/>
              </a:ext>
            </a:extLst>
          </p:cNvPr>
          <p:cNvSpPr>
            <a:spLocks noGrp="1"/>
          </p:cNvSpPr>
          <p:nvPr>
            <p:ph type="title"/>
          </p:nvPr>
        </p:nvSpPr>
        <p:spPr>
          <a:xfrm>
            <a:off x="0" y="0"/>
            <a:ext cx="10515600" cy="576944"/>
          </a:xfrm>
        </p:spPr>
        <p:txBody>
          <a:bodyPr>
            <a:normAutofit fontScale="90000"/>
          </a:bodyPr>
          <a:lstStyle/>
          <a:p>
            <a:r>
              <a:rPr lang="en-US">
                <a:solidFill>
                  <a:srgbClr val="FF0000"/>
                </a:solidFill>
                <a:latin typeface="Amasis MT Pro" panose="02040504050005020304" pitchFamily="18" charset="0"/>
              </a:rPr>
              <a:t>HDFS – Read &amp; Write Data</a:t>
            </a:r>
            <a:endParaRPr lang="en-IN">
              <a:solidFill>
                <a:srgbClr val="FF0000"/>
              </a:solidFill>
              <a:latin typeface="Amasis MT Pro" panose="02040504050005020304" pitchFamily="18" charset="0"/>
            </a:endParaRPr>
          </a:p>
        </p:txBody>
      </p:sp>
      <p:pic>
        <p:nvPicPr>
          <p:cNvPr id="5" name="Content Placeholder 4">
            <a:extLst>
              <a:ext uri="{FF2B5EF4-FFF2-40B4-BE49-F238E27FC236}">
                <a16:creationId xmlns:a16="http://schemas.microsoft.com/office/drawing/2014/main" id="{CF2C1425-BB52-CC24-7EBE-AC807D1DDAF8}"/>
              </a:ext>
            </a:extLst>
          </p:cNvPr>
          <p:cNvPicPr>
            <a:picLocks noGrp="1" noChangeAspect="1"/>
          </p:cNvPicPr>
          <p:nvPr>
            <p:ph idx="1"/>
          </p:nvPr>
        </p:nvPicPr>
        <p:blipFill rotWithShape="1">
          <a:blip r:embed="rId2"/>
          <a:srcRect l="7784" t="15333" r="38883" b="11617"/>
          <a:stretch/>
        </p:blipFill>
        <p:spPr>
          <a:xfrm>
            <a:off x="1" y="564469"/>
            <a:ext cx="5056664" cy="4628017"/>
          </a:xfrm>
        </p:spPr>
      </p:pic>
      <p:pic>
        <p:nvPicPr>
          <p:cNvPr id="7" name="Picture 6">
            <a:extLst>
              <a:ext uri="{FF2B5EF4-FFF2-40B4-BE49-F238E27FC236}">
                <a16:creationId xmlns:a16="http://schemas.microsoft.com/office/drawing/2014/main" id="{564695E8-0898-484A-6B4A-8C1D95975ABB}"/>
              </a:ext>
            </a:extLst>
          </p:cNvPr>
          <p:cNvPicPr>
            <a:picLocks noChangeAspect="1"/>
          </p:cNvPicPr>
          <p:nvPr/>
        </p:nvPicPr>
        <p:blipFill rotWithShape="1">
          <a:blip r:embed="rId3"/>
          <a:srcRect t="19683" r="33571" b="35238"/>
          <a:stretch/>
        </p:blipFill>
        <p:spPr>
          <a:xfrm>
            <a:off x="4948558" y="1141413"/>
            <a:ext cx="7243442" cy="3853541"/>
          </a:xfrm>
          <a:prstGeom prst="rect">
            <a:avLst/>
          </a:prstGeom>
        </p:spPr>
      </p:pic>
    </p:spTree>
    <p:extLst>
      <p:ext uri="{BB962C8B-B14F-4D97-AF65-F5344CB8AC3E}">
        <p14:creationId xmlns:p14="http://schemas.microsoft.com/office/powerpoint/2010/main" val="3245097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E4C62-D2AB-5186-DC39-38EEE79B782E}"/>
              </a:ext>
            </a:extLst>
          </p:cNvPr>
          <p:cNvSpPr>
            <a:spLocks noGrp="1"/>
          </p:cNvSpPr>
          <p:nvPr>
            <p:ph type="title"/>
          </p:nvPr>
        </p:nvSpPr>
        <p:spPr>
          <a:xfrm>
            <a:off x="838200" y="365125"/>
            <a:ext cx="10515600" cy="930275"/>
          </a:xfrm>
        </p:spPr>
        <p:txBody>
          <a:bodyPr/>
          <a:lstStyle/>
          <a:p>
            <a:r>
              <a:rPr lang="en-US">
                <a:solidFill>
                  <a:srgbClr val="FF0000"/>
                </a:solidFill>
                <a:latin typeface="Amasis MT Pro" panose="02040504050005020304" pitchFamily="18" charset="0"/>
              </a:rPr>
              <a:t>Hierarchy of Objects:</a:t>
            </a:r>
            <a:endParaRPr lang="en-IN">
              <a:solidFill>
                <a:srgbClr val="FF0000"/>
              </a:solidFill>
              <a:latin typeface="Amasis MT Pro" panose="02040504050005020304" pitchFamily="18" charset="0"/>
            </a:endParaRPr>
          </a:p>
        </p:txBody>
      </p:sp>
      <p:pic>
        <p:nvPicPr>
          <p:cNvPr id="5" name="Content Placeholder 4">
            <a:extLst>
              <a:ext uri="{FF2B5EF4-FFF2-40B4-BE49-F238E27FC236}">
                <a16:creationId xmlns:a16="http://schemas.microsoft.com/office/drawing/2014/main" id="{669F6C56-D65B-238A-8DBC-472B38B7ACF8}"/>
              </a:ext>
            </a:extLst>
          </p:cNvPr>
          <p:cNvPicPr>
            <a:picLocks noGrp="1" noChangeAspect="1"/>
          </p:cNvPicPr>
          <p:nvPr>
            <p:ph idx="1"/>
          </p:nvPr>
        </p:nvPicPr>
        <p:blipFill rotWithShape="1">
          <a:blip r:embed="rId2"/>
          <a:srcRect l="1429" t="28413" r="49107" b="20159"/>
          <a:stretch/>
        </p:blipFill>
        <p:spPr>
          <a:xfrm>
            <a:off x="601483" y="1690688"/>
            <a:ext cx="7440290" cy="4351338"/>
          </a:xfrm>
          <a:prstGeom prst="rect">
            <a:avLst/>
          </a:prstGeom>
        </p:spPr>
      </p:pic>
      <p:sp>
        <p:nvSpPr>
          <p:cNvPr id="6" name="TextBox 5">
            <a:extLst>
              <a:ext uri="{FF2B5EF4-FFF2-40B4-BE49-F238E27FC236}">
                <a16:creationId xmlns:a16="http://schemas.microsoft.com/office/drawing/2014/main" id="{56C018F2-B3C7-DCA1-C073-DFF9BF0257DC}"/>
              </a:ext>
            </a:extLst>
          </p:cNvPr>
          <p:cNvSpPr txBox="1"/>
          <p:nvPr/>
        </p:nvSpPr>
        <p:spPr>
          <a:xfrm>
            <a:off x="8414657" y="1850571"/>
            <a:ext cx="3015343" cy="2031325"/>
          </a:xfrm>
          <a:prstGeom prst="rect">
            <a:avLst/>
          </a:prstGeom>
          <a:noFill/>
        </p:spPr>
        <p:txBody>
          <a:bodyPr wrap="square" rtlCol="0">
            <a:spAutoFit/>
          </a:bodyPr>
          <a:lstStyle/>
          <a:p>
            <a:pPr marL="285750" indent="-285750" algn="just">
              <a:buFont typeface="Arial" panose="020B0604020202020204" pitchFamily="34" charset="0"/>
              <a:buChar char="•"/>
            </a:pPr>
            <a:r>
              <a:rPr lang="en-US" b="0" i="0" err="1">
                <a:solidFill>
                  <a:srgbClr val="222222"/>
                </a:solidFill>
                <a:effectLst/>
                <a:latin typeface="Amasis MT Pro" panose="02040504050005020304" pitchFamily="18" charset="0"/>
              </a:rPr>
              <a:t>Memstore</a:t>
            </a:r>
            <a:r>
              <a:rPr lang="en-US" b="0" i="0">
                <a:solidFill>
                  <a:srgbClr val="222222"/>
                </a:solidFill>
                <a:effectLst/>
                <a:latin typeface="Amasis MT Pro" panose="02040504050005020304" pitchFamily="18" charset="0"/>
              </a:rPr>
              <a:t> holds in-memory modifications to the store. </a:t>
            </a:r>
          </a:p>
          <a:p>
            <a:pPr marL="285750" indent="-285750" algn="just">
              <a:buFont typeface="Arial" panose="020B0604020202020204" pitchFamily="34" charset="0"/>
              <a:buChar char="•"/>
            </a:pPr>
            <a:r>
              <a:rPr lang="en-US" b="0" i="0">
                <a:solidFill>
                  <a:srgbClr val="222222"/>
                </a:solidFill>
                <a:effectLst/>
                <a:latin typeface="Amasis MT Pro" panose="02040504050005020304" pitchFamily="18" charset="0"/>
              </a:rPr>
              <a:t>The hierarchy of objects in HBase Regions is as shown from top to bottom in below table.</a:t>
            </a:r>
            <a:endParaRPr lang="en-IN">
              <a:latin typeface="Amasis MT Pro" panose="02040504050005020304" pitchFamily="18" charset="0"/>
            </a:endParaRPr>
          </a:p>
        </p:txBody>
      </p:sp>
    </p:spTree>
    <p:extLst>
      <p:ext uri="{BB962C8B-B14F-4D97-AF65-F5344CB8AC3E}">
        <p14:creationId xmlns:p14="http://schemas.microsoft.com/office/powerpoint/2010/main" val="1695686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3412-F387-7C94-5AC0-01F629741109}"/>
              </a:ext>
            </a:extLst>
          </p:cNvPr>
          <p:cNvSpPr>
            <a:spLocks noGrp="1"/>
          </p:cNvSpPr>
          <p:nvPr>
            <p:ph type="title"/>
          </p:nvPr>
        </p:nvSpPr>
        <p:spPr>
          <a:xfrm>
            <a:off x="838200" y="365125"/>
            <a:ext cx="10515600" cy="788761"/>
          </a:xfrm>
        </p:spPr>
        <p:txBody>
          <a:bodyPr/>
          <a:lstStyle/>
          <a:p>
            <a:r>
              <a:rPr lang="en-US">
                <a:solidFill>
                  <a:srgbClr val="FF0000"/>
                </a:solidFill>
                <a:latin typeface="Amasis MT Pro" panose="02040504050005020304" pitchFamily="18" charset="0"/>
              </a:rPr>
              <a:t>Case Study : Telecom</a:t>
            </a:r>
            <a:endParaRPr lang="en-IN">
              <a:solidFill>
                <a:srgbClr val="FF0000"/>
              </a:solidFill>
              <a:latin typeface="Amasis MT Pro" panose="02040504050005020304" pitchFamily="18" charset="0"/>
            </a:endParaRPr>
          </a:p>
        </p:txBody>
      </p:sp>
      <p:pic>
        <p:nvPicPr>
          <p:cNvPr id="5" name="Content Placeholder 4">
            <a:extLst>
              <a:ext uri="{FF2B5EF4-FFF2-40B4-BE49-F238E27FC236}">
                <a16:creationId xmlns:a16="http://schemas.microsoft.com/office/drawing/2014/main" id="{06269044-781A-089A-C941-C41193CB32E4}"/>
              </a:ext>
            </a:extLst>
          </p:cNvPr>
          <p:cNvPicPr>
            <a:picLocks noGrp="1" noChangeAspect="1"/>
          </p:cNvPicPr>
          <p:nvPr>
            <p:ph idx="1"/>
          </p:nvPr>
        </p:nvPicPr>
        <p:blipFill rotWithShape="1">
          <a:blip r:embed="rId2"/>
          <a:srcRect l="1451" t="24840" r="38743" b="23125"/>
          <a:stretch/>
        </p:blipFill>
        <p:spPr>
          <a:xfrm>
            <a:off x="1273628" y="1338942"/>
            <a:ext cx="9361715" cy="4581734"/>
          </a:xfrm>
        </p:spPr>
      </p:pic>
    </p:spTree>
    <p:extLst>
      <p:ext uri="{BB962C8B-B14F-4D97-AF65-F5344CB8AC3E}">
        <p14:creationId xmlns:p14="http://schemas.microsoft.com/office/powerpoint/2010/main" val="3566502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01E6A-CD04-A99F-0740-041045D5171B}"/>
              </a:ext>
            </a:extLst>
          </p:cNvPr>
          <p:cNvSpPr>
            <a:spLocks noGrp="1"/>
          </p:cNvSpPr>
          <p:nvPr>
            <p:ph type="title"/>
          </p:nvPr>
        </p:nvSpPr>
        <p:spPr/>
        <p:txBody>
          <a:bodyPr/>
          <a:lstStyle/>
          <a:p>
            <a:r>
              <a:rPr lang="en-US">
                <a:solidFill>
                  <a:srgbClr val="FF0000"/>
                </a:solidFill>
                <a:latin typeface="Amasis MT Pro" panose="02040504050005020304" pitchFamily="18" charset="0"/>
              </a:rPr>
              <a:t>Case Study : Banking</a:t>
            </a:r>
            <a:endParaRPr lang="en-IN"/>
          </a:p>
        </p:txBody>
      </p:sp>
      <p:pic>
        <p:nvPicPr>
          <p:cNvPr id="5" name="Content Placeholder 4">
            <a:extLst>
              <a:ext uri="{FF2B5EF4-FFF2-40B4-BE49-F238E27FC236}">
                <a16:creationId xmlns:a16="http://schemas.microsoft.com/office/drawing/2014/main" id="{10B8C6D1-E1A4-2EBC-7A8C-AB634DACDEB5}"/>
              </a:ext>
            </a:extLst>
          </p:cNvPr>
          <p:cNvPicPr>
            <a:picLocks noGrp="1" noChangeAspect="1"/>
          </p:cNvPicPr>
          <p:nvPr>
            <p:ph idx="1"/>
          </p:nvPr>
        </p:nvPicPr>
        <p:blipFill rotWithShape="1">
          <a:blip r:embed="rId2"/>
          <a:srcRect l="-232" t="19269" r="38901" b="60794"/>
          <a:stretch/>
        </p:blipFill>
        <p:spPr>
          <a:xfrm>
            <a:off x="696686" y="1970315"/>
            <a:ext cx="10240078" cy="1872342"/>
          </a:xfrm>
        </p:spPr>
      </p:pic>
      <p:sp>
        <p:nvSpPr>
          <p:cNvPr id="7" name="TextBox 6">
            <a:extLst>
              <a:ext uri="{FF2B5EF4-FFF2-40B4-BE49-F238E27FC236}">
                <a16:creationId xmlns:a16="http://schemas.microsoft.com/office/drawing/2014/main" id="{43BC7395-F49B-409E-707A-CFF1845B4AD9}"/>
              </a:ext>
            </a:extLst>
          </p:cNvPr>
          <p:cNvSpPr txBox="1"/>
          <p:nvPr/>
        </p:nvSpPr>
        <p:spPr>
          <a:xfrm>
            <a:off x="838199" y="4853579"/>
            <a:ext cx="10515599" cy="1200329"/>
          </a:xfrm>
          <a:prstGeom prst="rect">
            <a:avLst/>
          </a:prstGeom>
          <a:noFill/>
        </p:spPr>
        <p:txBody>
          <a:bodyPr wrap="square">
            <a:spAutoFit/>
          </a:bodyPr>
          <a:lstStyle/>
          <a:p>
            <a:pPr algn="just"/>
            <a:r>
              <a:rPr lang="en-US" sz="2400" b="1" i="0">
                <a:solidFill>
                  <a:srgbClr val="FF0000"/>
                </a:solidFill>
                <a:effectLst/>
                <a:latin typeface="Amasis MT Pro" panose="02040504050005020304" pitchFamily="18" charset="0"/>
              </a:rPr>
              <a:t>When to Use </a:t>
            </a:r>
            <a:r>
              <a:rPr lang="en-US" sz="2400" b="1" i="0" err="1">
                <a:solidFill>
                  <a:srgbClr val="FF0000"/>
                </a:solidFill>
                <a:effectLst/>
                <a:latin typeface="Amasis MT Pro" panose="02040504050005020304" pitchFamily="18" charset="0"/>
              </a:rPr>
              <a:t>Hbase</a:t>
            </a:r>
            <a:r>
              <a:rPr lang="en-US" sz="2400" b="1" i="0">
                <a:solidFill>
                  <a:srgbClr val="FF0000"/>
                </a:solidFill>
                <a:effectLst/>
                <a:latin typeface="Amasis MT Pro" panose="02040504050005020304" pitchFamily="18" charset="0"/>
              </a:rPr>
              <a:t>: </a:t>
            </a:r>
          </a:p>
          <a:p>
            <a:pPr marL="342900" indent="-342900" algn="just">
              <a:buFont typeface="Arial" panose="020B0604020202020204" pitchFamily="34" charset="0"/>
              <a:buChar char="•"/>
            </a:pPr>
            <a:r>
              <a:rPr lang="en-US" sz="2400" b="0" i="0">
                <a:solidFill>
                  <a:srgbClr val="222222"/>
                </a:solidFill>
                <a:effectLst/>
                <a:latin typeface="Amasis MT Pro" panose="02040504050005020304" pitchFamily="18" charset="0"/>
              </a:rPr>
              <a:t>Whenever there is a need to write heavy applications.</a:t>
            </a:r>
          </a:p>
          <a:p>
            <a:pPr marL="342900" indent="-342900" algn="just">
              <a:buFont typeface="Arial" panose="020B0604020202020204" pitchFamily="34" charset="0"/>
              <a:buChar char="•"/>
            </a:pPr>
            <a:r>
              <a:rPr lang="en-US" sz="2400" b="0" i="0">
                <a:solidFill>
                  <a:srgbClr val="222222"/>
                </a:solidFill>
                <a:effectLst/>
                <a:latin typeface="Amasis MT Pro" panose="02040504050005020304" pitchFamily="18" charset="0"/>
              </a:rPr>
              <a:t>Performing online log analytics and to generate compliance reports.</a:t>
            </a:r>
          </a:p>
        </p:txBody>
      </p:sp>
    </p:spTree>
    <p:extLst>
      <p:ext uri="{BB962C8B-B14F-4D97-AF65-F5344CB8AC3E}">
        <p14:creationId xmlns:p14="http://schemas.microsoft.com/office/powerpoint/2010/main" val="3164087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AE61-E47F-4362-4D1D-6EB94ABF4DB6}"/>
              </a:ext>
            </a:extLst>
          </p:cNvPr>
          <p:cNvSpPr>
            <a:spLocks noGrp="1"/>
          </p:cNvSpPr>
          <p:nvPr>
            <p:ph type="title"/>
          </p:nvPr>
        </p:nvSpPr>
        <p:spPr/>
        <p:txBody>
          <a:bodyPr/>
          <a:lstStyle/>
          <a:p>
            <a:r>
              <a:rPr lang="en-IN">
                <a:solidFill>
                  <a:srgbClr val="C00000"/>
                </a:solidFill>
              </a:rPr>
              <a:t>HBase Use Case:</a:t>
            </a:r>
          </a:p>
        </p:txBody>
      </p:sp>
      <p:pic>
        <p:nvPicPr>
          <p:cNvPr id="4" name="Picture 3">
            <a:extLst>
              <a:ext uri="{FF2B5EF4-FFF2-40B4-BE49-F238E27FC236}">
                <a16:creationId xmlns:a16="http://schemas.microsoft.com/office/drawing/2014/main" id="{2AF3CDAF-ECA4-6377-BAA1-6DEF29FA8902}"/>
              </a:ext>
            </a:extLst>
          </p:cNvPr>
          <p:cNvPicPr>
            <a:picLocks noChangeAspect="1"/>
          </p:cNvPicPr>
          <p:nvPr/>
        </p:nvPicPr>
        <p:blipFill>
          <a:blip r:embed="rId2"/>
          <a:stretch>
            <a:fillRect/>
          </a:stretch>
        </p:blipFill>
        <p:spPr>
          <a:xfrm>
            <a:off x="838199" y="2180103"/>
            <a:ext cx="9731829" cy="4013867"/>
          </a:xfrm>
          <a:prstGeom prst="rect">
            <a:avLst/>
          </a:prstGeom>
        </p:spPr>
      </p:pic>
    </p:spTree>
    <p:extLst>
      <p:ext uri="{BB962C8B-B14F-4D97-AF65-F5344CB8AC3E}">
        <p14:creationId xmlns:p14="http://schemas.microsoft.com/office/powerpoint/2010/main" val="442331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6F810-BB43-0A02-53C1-D1251AAFEF91}"/>
              </a:ext>
            </a:extLst>
          </p:cNvPr>
          <p:cNvSpPr>
            <a:spLocks noGrp="1"/>
          </p:cNvSpPr>
          <p:nvPr>
            <p:ph type="title"/>
          </p:nvPr>
        </p:nvSpPr>
        <p:spPr/>
        <p:txBody>
          <a:bodyPr/>
          <a:lstStyle/>
          <a:p>
            <a:r>
              <a:rPr lang="en-US">
                <a:solidFill>
                  <a:srgbClr val="FF0000"/>
                </a:solidFill>
                <a:latin typeface="Amasis MT Pro" panose="02040504050005020304" pitchFamily="18" charset="0"/>
              </a:rPr>
              <a:t>Summary – HBASE:</a:t>
            </a:r>
            <a:endParaRPr lang="en-IN">
              <a:solidFill>
                <a:srgbClr val="FF0000"/>
              </a:solidFill>
              <a:latin typeface="Amasis MT Pro" panose="02040504050005020304" pitchFamily="18" charset="0"/>
            </a:endParaRPr>
          </a:p>
        </p:txBody>
      </p:sp>
      <p:pic>
        <p:nvPicPr>
          <p:cNvPr id="5" name="Content Placeholder 4">
            <a:extLst>
              <a:ext uri="{FF2B5EF4-FFF2-40B4-BE49-F238E27FC236}">
                <a16:creationId xmlns:a16="http://schemas.microsoft.com/office/drawing/2014/main" id="{E4DECD43-AB85-B862-1103-134950DD0237}"/>
              </a:ext>
            </a:extLst>
          </p:cNvPr>
          <p:cNvPicPr>
            <a:picLocks noGrp="1" noChangeAspect="1"/>
          </p:cNvPicPr>
          <p:nvPr>
            <p:ph idx="1"/>
          </p:nvPr>
        </p:nvPicPr>
        <p:blipFill rotWithShape="1">
          <a:blip r:embed="rId2"/>
          <a:srcRect l="2156" t="18085" r="32972" b="37135"/>
          <a:stretch/>
        </p:blipFill>
        <p:spPr>
          <a:xfrm>
            <a:off x="631371" y="1872343"/>
            <a:ext cx="11045896" cy="4288971"/>
          </a:xfrm>
        </p:spPr>
      </p:pic>
    </p:spTree>
    <p:extLst>
      <p:ext uri="{BB962C8B-B14F-4D97-AF65-F5344CB8AC3E}">
        <p14:creationId xmlns:p14="http://schemas.microsoft.com/office/powerpoint/2010/main" val="2420186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C455-5BC8-E661-4DE3-0CBE8B679E19}"/>
              </a:ext>
            </a:extLst>
          </p:cNvPr>
          <p:cNvSpPr>
            <a:spLocks noGrp="1"/>
          </p:cNvSpPr>
          <p:nvPr>
            <p:ph type="title"/>
          </p:nvPr>
        </p:nvSpPr>
        <p:spPr>
          <a:xfrm>
            <a:off x="838200" y="365126"/>
            <a:ext cx="10515600" cy="581932"/>
          </a:xfrm>
        </p:spPr>
        <p:txBody>
          <a:bodyPr>
            <a:normAutofit fontScale="90000"/>
          </a:bodyPr>
          <a:lstStyle/>
          <a:p>
            <a:r>
              <a:rPr lang="en-US">
                <a:solidFill>
                  <a:srgbClr val="FF0000"/>
                </a:solidFill>
                <a:latin typeface="Amasis MT Pro" panose="02040504050005020304" pitchFamily="18" charset="0"/>
              </a:rPr>
              <a:t>Commands: HBASE</a:t>
            </a:r>
            <a:endParaRPr lang="en-IN">
              <a:solidFill>
                <a:srgbClr val="FF0000"/>
              </a:solidFill>
              <a:latin typeface="Amasis MT Pro" panose="02040504050005020304" pitchFamily="18" charset="0"/>
            </a:endParaRPr>
          </a:p>
        </p:txBody>
      </p:sp>
      <p:pic>
        <p:nvPicPr>
          <p:cNvPr id="5" name="Content Placeholder 4">
            <a:extLst>
              <a:ext uri="{FF2B5EF4-FFF2-40B4-BE49-F238E27FC236}">
                <a16:creationId xmlns:a16="http://schemas.microsoft.com/office/drawing/2014/main" id="{B8D4A8F1-3942-83CA-7BCD-450E7CB1A1E1}"/>
              </a:ext>
            </a:extLst>
          </p:cNvPr>
          <p:cNvPicPr>
            <a:picLocks noGrp="1" noChangeAspect="1"/>
          </p:cNvPicPr>
          <p:nvPr>
            <p:ph idx="1"/>
          </p:nvPr>
        </p:nvPicPr>
        <p:blipFill rotWithShape="1">
          <a:blip r:embed="rId2"/>
          <a:srcRect l="4265" t="22338" r="46623" b="47198"/>
          <a:stretch/>
        </p:blipFill>
        <p:spPr>
          <a:xfrm>
            <a:off x="609599" y="1211717"/>
            <a:ext cx="10317075" cy="3599769"/>
          </a:xfrm>
        </p:spPr>
      </p:pic>
    </p:spTree>
    <p:extLst>
      <p:ext uri="{BB962C8B-B14F-4D97-AF65-F5344CB8AC3E}">
        <p14:creationId xmlns:p14="http://schemas.microsoft.com/office/powerpoint/2010/main" val="2330466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3FA8-0BA9-0BB6-6F1E-60885128B10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204681C-4403-83AE-58AA-555973F774C1}"/>
              </a:ext>
            </a:extLst>
          </p:cNvPr>
          <p:cNvPicPr>
            <a:picLocks noGrp="1" noChangeAspect="1"/>
          </p:cNvPicPr>
          <p:nvPr>
            <p:ph idx="1"/>
          </p:nvPr>
        </p:nvPicPr>
        <p:blipFill rotWithShape="1">
          <a:blip r:embed="rId2"/>
          <a:srcRect l="5673" t="20837" r="42120" b="56648"/>
          <a:stretch/>
        </p:blipFill>
        <p:spPr>
          <a:xfrm>
            <a:off x="838200" y="1088569"/>
            <a:ext cx="11038841" cy="2677888"/>
          </a:xfrm>
        </p:spPr>
      </p:pic>
    </p:spTree>
    <p:extLst>
      <p:ext uri="{BB962C8B-B14F-4D97-AF65-F5344CB8AC3E}">
        <p14:creationId xmlns:p14="http://schemas.microsoft.com/office/powerpoint/2010/main" val="1474375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01B7A-8B08-D8DF-FB4A-C2582EFC1703}"/>
              </a:ext>
            </a:extLst>
          </p:cNvPr>
          <p:cNvSpPr>
            <a:spLocks noGrp="1"/>
          </p:cNvSpPr>
          <p:nvPr>
            <p:ph type="title"/>
          </p:nvPr>
        </p:nvSpPr>
        <p:spPr>
          <a:xfrm>
            <a:off x="838200" y="365125"/>
            <a:ext cx="10515600" cy="690789"/>
          </a:xfrm>
        </p:spPr>
        <p:txBody>
          <a:bodyPr>
            <a:normAutofit fontScale="90000"/>
          </a:bodyPr>
          <a:lstStyle/>
          <a:p>
            <a:r>
              <a:rPr lang="en-US">
                <a:solidFill>
                  <a:srgbClr val="FF0000"/>
                </a:solidFill>
                <a:latin typeface="Amasis MT Pro" panose="02040504050005020304" pitchFamily="18" charset="0"/>
              </a:rPr>
              <a:t>Adding Data – Table</a:t>
            </a:r>
            <a:endParaRPr lang="en-IN">
              <a:solidFill>
                <a:srgbClr val="FF0000"/>
              </a:solidFill>
              <a:latin typeface="Amasis MT Pro" panose="02040504050005020304" pitchFamily="18" charset="0"/>
            </a:endParaRPr>
          </a:p>
        </p:txBody>
      </p:sp>
      <p:pic>
        <p:nvPicPr>
          <p:cNvPr id="5" name="Content Placeholder 4">
            <a:extLst>
              <a:ext uri="{FF2B5EF4-FFF2-40B4-BE49-F238E27FC236}">
                <a16:creationId xmlns:a16="http://schemas.microsoft.com/office/drawing/2014/main" id="{5C73E8D1-2B61-42A3-0B64-38DBCB70F3A9}"/>
              </a:ext>
            </a:extLst>
          </p:cNvPr>
          <p:cNvPicPr>
            <a:picLocks noGrp="1" noChangeAspect="1"/>
          </p:cNvPicPr>
          <p:nvPr>
            <p:ph idx="1"/>
          </p:nvPr>
        </p:nvPicPr>
        <p:blipFill rotWithShape="1">
          <a:blip r:embed="rId2"/>
          <a:srcRect l="5673" t="22338" r="51267" b="35133"/>
          <a:stretch/>
        </p:blipFill>
        <p:spPr>
          <a:xfrm>
            <a:off x="838200" y="1116240"/>
            <a:ext cx="8948057" cy="4971141"/>
          </a:xfrm>
        </p:spPr>
      </p:pic>
    </p:spTree>
    <p:extLst>
      <p:ext uri="{BB962C8B-B14F-4D97-AF65-F5344CB8AC3E}">
        <p14:creationId xmlns:p14="http://schemas.microsoft.com/office/powerpoint/2010/main" val="1691722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22887-B65C-B31F-C640-F77EF0A0FAD0}"/>
              </a:ext>
            </a:extLst>
          </p:cNvPr>
          <p:cNvSpPr>
            <a:spLocks noGrp="1"/>
          </p:cNvSpPr>
          <p:nvPr>
            <p:ph type="title"/>
          </p:nvPr>
        </p:nvSpPr>
        <p:spPr/>
        <p:txBody>
          <a:bodyPr/>
          <a:lstStyle/>
          <a:p>
            <a:r>
              <a:rPr lang="en-IN">
                <a:solidFill>
                  <a:srgbClr val="C00000"/>
                </a:solidFill>
                <a:latin typeface="Amasis MT Pro" panose="02040504050005020304" pitchFamily="18" charset="0"/>
              </a:rPr>
              <a:t>Limitations of HADOOP</a:t>
            </a:r>
          </a:p>
        </p:txBody>
      </p:sp>
      <p:graphicFrame>
        <p:nvGraphicFramePr>
          <p:cNvPr id="14" name="Content Placeholder 2">
            <a:extLst>
              <a:ext uri="{FF2B5EF4-FFF2-40B4-BE49-F238E27FC236}">
                <a16:creationId xmlns:a16="http://schemas.microsoft.com/office/drawing/2014/main" id="{35872955-1775-9FDE-4231-E26C502CAB2E}"/>
              </a:ext>
            </a:extLst>
          </p:cNvPr>
          <p:cNvGraphicFramePr>
            <a:graphicFrameLocks noGrp="1"/>
          </p:cNvGraphicFramePr>
          <p:nvPr>
            <p:ph idx="1"/>
            <p:extLst>
              <p:ext uri="{D42A27DB-BD31-4B8C-83A1-F6EECF244321}">
                <p14:modId xmlns:p14="http://schemas.microsoft.com/office/powerpoint/2010/main" val="851029797"/>
              </p:ext>
            </p:extLst>
          </p:nvPr>
        </p:nvGraphicFramePr>
        <p:xfrm>
          <a:off x="838200" y="1825625"/>
          <a:ext cx="10515600" cy="37914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1" name="Straight Arrow Connector 10">
            <a:extLst>
              <a:ext uri="{FF2B5EF4-FFF2-40B4-BE49-F238E27FC236}">
                <a16:creationId xmlns:a16="http://schemas.microsoft.com/office/drawing/2014/main" id="{4C9B1D05-59F9-A7B3-29DE-C5F086943259}"/>
              </a:ext>
            </a:extLst>
          </p:cNvPr>
          <p:cNvCxnSpPr/>
          <p:nvPr/>
        </p:nvCxnSpPr>
        <p:spPr>
          <a:xfrm>
            <a:off x="6096000" y="5236029"/>
            <a:ext cx="0" cy="6749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3E652604-94C0-88A7-4838-2A3BB5BC23B3}"/>
              </a:ext>
            </a:extLst>
          </p:cNvPr>
          <p:cNvSpPr txBox="1"/>
          <p:nvPr/>
        </p:nvSpPr>
        <p:spPr>
          <a:xfrm>
            <a:off x="4767942" y="5910943"/>
            <a:ext cx="2830285" cy="738664"/>
          </a:xfrm>
          <a:prstGeom prst="rect">
            <a:avLst/>
          </a:prstGeom>
          <a:noFill/>
        </p:spPr>
        <p:txBody>
          <a:bodyPr wrap="square" rtlCol="0">
            <a:spAutoFit/>
          </a:bodyPr>
          <a:lstStyle/>
          <a:p>
            <a:pPr algn="ctr"/>
            <a:r>
              <a:rPr lang="en-IN">
                <a:solidFill>
                  <a:srgbClr val="0070C0"/>
                </a:solidFill>
                <a:latin typeface="Amasis MT Pro" panose="02040504050005020304" pitchFamily="18" charset="0"/>
              </a:rPr>
              <a:t>Solution</a:t>
            </a:r>
          </a:p>
          <a:p>
            <a:pPr algn="ctr"/>
            <a:r>
              <a:rPr lang="en-IN" sz="2400">
                <a:solidFill>
                  <a:srgbClr val="FF0000"/>
                </a:solidFill>
                <a:latin typeface="Amasis MT Pro" panose="02040504050005020304" pitchFamily="18" charset="0"/>
              </a:rPr>
              <a:t>“HBASE”</a:t>
            </a:r>
          </a:p>
        </p:txBody>
      </p:sp>
    </p:spTree>
    <p:extLst>
      <p:ext uri="{BB962C8B-B14F-4D97-AF65-F5344CB8AC3E}">
        <p14:creationId xmlns:p14="http://schemas.microsoft.com/office/powerpoint/2010/main" val="27239379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D8517-2379-B98C-1FDB-AC4B299BAD89}"/>
              </a:ext>
            </a:extLst>
          </p:cNvPr>
          <p:cNvSpPr>
            <a:spLocks noGrp="1"/>
          </p:cNvSpPr>
          <p:nvPr>
            <p:ph type="title"/>
          </p:nvPr>
        </p:nvSpPr>
        <p:spPr>
          <a:xfrm>
            <a:off x="838200" y="365125"/>
            <a:ext cx="10515600" cy="843189"/>
          </a:xfrm>
        </p:spPr>
        <p:txBody>
          <a:bodyPr>
            <a:normAutofit/>
          </a:bodyPr>
          <a:lstStyle/>
          <a:p>
            <a:r>
              <a:rPr lang="en-US" sz="4000">
                <a:solidFill>
                  <a:srgbClr val="FF0000"/>
                </a:solidFill>
                <a:latin typeface="Amasis MT Pro" panose="02040504050005020304" pitchFamily="18" charset="0"/>
              </a:rPr>
              <a:t>Entire Record / Specific Record</a:t>
            </a:r>
            <a:endParaRPr lang="en-IN" sz="4000">
              <a:solidFill>
                <a:srgbClr val="FF0000"/>
              </a:solidFill>
              <a:latin typeface="Amasis MT Pro" panose="02040504050005020304" pitchFamily="18" charset="0"/>
            </a:endParaRPr>
          </a:p>
        </p:txBody>
      </p:sp>
      <p:pic>
        <p:nvPicPr>
          <p:cNvPr id="5" name="Content Placeholder 4">
            <a:extLst>
              <a:ext uri="{FF2B5EF4-FFF2-40B4-BE49-F238E27FC236}">
                <a16:creationId xmlns:a16="http://schemas.microsoft.com/office/drawing/2014/main" id="{352B6A98-F9B2-5575-201D-72B279CE0AD5}"/>
              </a:ext>
            </a:extLst>
          </p:cNvPr>
          <p:cNvPicPr>
            <a:picLocks noGrp="1" noChangeAspect="1"/>
          </p:cNvPicPr>
          <p:nvPr>
            <p:ph idx="1"/>
          </p:nvPr>
        </p:nvPicPr>
        <p:blipFill rotWithShape="1">
          <a:blip r:embed="rId2"/>
          <a:srcRect l="4547" t="21837" r="56051" b="58649"/>
          <a:stretch/>
        </p:blipFill>
        <p:spPr>
          <a:xfrm>
            <a:off x="685800" y="1208314"/>
            <a:ext cx="8948058" cy="2492674"/>
          </a:xfrm>
        </p:spPr>
      </p:pic>
      <p:pic>
        <p:nvPicPr>
          <p:cNvPr id="9" name="Picture 8">
            <a:extLst>
              <a:ext uri="{FF2B5EF4-FFF2-40B4-BE49-F238E27FC236}">
                <a16:creationId xmlns:a16="http://schemas.microsoft.com/office/drawing/2014/main" id="{0798C36D-48B6-0365-7A8A-BCFE78BF463A}"/>
              </a:ext>
            </a:extLst>
          </p:cNvPr>
          <p:cNvPicPr>
            <a:picLocks noChangeAspect="1"/>
          </p:cNvPicPr>
          <p:nvPr/>
        </p:nvPicPr>
        <p:blipFill rotWithShape="1">
          <a:blip r:embed="rId3"/>
          <a:srcRect l="5625" t="48306" r="53214" b="32222"/>
          <a:stretch/>
        </p:blipFill>
        <p:spPr>
          <a:xfrm>
            <a:off x="838200" y="3949571"/>
            <a:ext cx="11031876" cy="2935566"/>
          </a:xfrm>
          <a:prstGeom prst="rect">
            <a:avLst/>
          </a:prstGeom>
        </p:spPr>
      </p:pic>
    </p:spTree>
    <p:extLst>
      <p:ext uri="{BB962C8B-B14F-4D97-AF65-F5344CB8AC3E}">
        <p14:creationId xmlns:p14="http://schemas.microsoft.com/office/powerpoint/2010/main" val="29529663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3D40A-A30E-5140-01DF-AAB96474A8B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872A456-FA15-44BE-4E84-2D2A646B9F8C}"/>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7741698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3013A-E284-BD1B-8694-6651DEA9FBBF}"/>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ACE32F91-7E5A-D614-E822-ABDACE8F7CB4}"/>
              </a:ext>
            </a:extLst>
          </p:cNvPr>
          <p:cNvPicPr>
            <a:picLocks noGrp="1" noChangeAspect="1"/>
          </p:cNvPicPr>
          <p:nvPr>
            <p:ph idx="1"/>
          </p:nvPr>
        </p:nvPicPr>
        <p:blipFill rotWithShape="1">
          <a:blip r:embed="rId2"/>
          <a:srcRect l="5251" t="28342" r="40994" b="51144"/>
          <a:stretch/>
        </p:blipFill>
        <p:spPr>
          <a:xfrm>
            <a:off x="141513" y="922110"/>
            <a:ext cx="11678436" cy="2506890"/>
          </a:xfrm>
        </p:spPr>
      </p:pic>
      <p:pic>
        <p:nvPicPr>
          <p:cNvPr id="5" name="Picture 4">
            <a:extLst>
              <a:ext uri="{FF2B5EF4-FFF2-40B4-BE49-F238E27FC236}">
                <a16:creationId xmlns:a16="http://schemas.microsoft.com/office/drawing/2014/main" id="{36B56860-6D62-DAA3-BFA9-B3114CA4A5A3}"/>
              </a:ext>
            </a:extLst>
          </p:cNvPr>
          <p:cNvPicPr>
            <a:picLocks noChangeAspect="1"/>
          </p:cNvPicPr>
          <p:nvPr/>
        </p:nvPicPr>
        <p:blipFill rotWithShape="1">
          <a:blip r:embed="rId3"/>
          <a:srcRect l="4552" t="46192" r="61445" b="32811"/>
          <a:stretch/>
        </p:blipFill>
        <p:spPr>
          <a:xfrm>
            <a:off x="239486" y="3831770"/>
            <a:ext cx="8837608" cy="3069772"/>
          </a:xfrm>
          <a:prstGeom prst="rect">
            <a:avLst/>
          </a:prstGeom>
        </p:spPr>
      </p:pic>
      <p:pic>
        <p:nvPicPr>
          <p:cNvPr id="10" name="Picture 9">
            <a:extLst>
              <a:ext uri="{FF2B5EF4-FFF2-40B4-BE49-F238E27FC236}">
                <a16:creationId xmlns:a16="http://schemas.microsoft.com/office/drawing/2014/main" id="{1725F19D-3550-A649-D38F-918DA5BBCE1F}"/>
              </a:ext>
            </a:extLst>
          </p:cNvPr>
          <p:cNvPicPr>
            <a:picLocks noChangeAspect="1"/>
          </p:cNvPicPr>
          <p:nvPr/>
        </p:nvPicPr>
        <p:blipFill rotWithShape="1">
          <a:blip r:embed="rId4"/>
          <a:srcRect l="1161" t="19048" r="32946" b="67225"/>
          <a:stretch/>
        </p:blipFill>
        <p:spPr>
          <a:xfrm>
            <a:off x="4158342" y="3044598"/>
            <a:ext cx="8033658" cy="941387"/>
          </a:xfrm>
          <a:prstGeom prst="rect">
            <a:avLst/>
          </a:prstGeom>
        </p:spPr>
      </p:pic>
    </p:spTree>
    <p:extLst>
      <p:ext uri="{BB962C8B-B14F-4D97-AF65-F5344CB8AC3E}">
        <p14:creationId xmlns:p14="http://schemas.microsoft.com/office/powerpoint/2010/main" val="1250539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D4E8D-C25C-91D2-8DA5-A8514F92305E}"/>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4990E741-A454-B625-E6B9-4211CF1B9C95}"/>
              </a:ext>
            </a:extLst>
          </p:cNvPr>
          <p:cNvPicPr>
            <a:picLocks noGrp="1" noChangeAspect="1"/>
          </p:cNvPicPr>
          <p:nvPr>
            <p:ph idx="1"/>
          </p:nvPr>
        </p:nvPicPr>
        <p:blipFill rotWithShape="1">
          <a:blip r:embed="rId2"/>
          <a:srcRect l="1160" t="36666" r="34375" b="16190"/>
          <a:stretch/>
        </p:blipFill>
        <p:spPr>
          <a:xfrm>
            <a:off x="152400" y="1654001"/>
            <a:ext cx="8629848" cy="3549998"/>
          </a:xfrm>
          <a:prstGeom prst="rect">
            <a:avLst/>
          </a:prstGeom>
        </p:spPr>
      </p:pic>
      <p:sp>
        <p:nvSpPr>
          <p:cNvPr id="5" name="TextBox 4">
            <a:extLst>
              <a:ext uri="{FF2B5EF4-FFF2-40B4-BE49-F238E27FC236}">
                <a16:creationId xmlns:a16="http://schemas.microsoft.com/office/drawing/2014/main" id="{40F6DDD7-9E7F-B442-53AC-72C0E530E999}"/>
              </a:ext>
            </a:extLst>
          </p:cNvPr>
          <p:cNvSpPr txBox="1"/>
          <p:nvPr/>
        </p:nvSpPr>
        <p:spPr>
          <a:xfrm>
            <a:off x="8164286" y="2413337"/>
            <a:ext cx="4027714" cy="1477328"/>
          </a:xfrm>
          <a:prstGeom prst="rect">
            <a:avLst/>
          </a:prstGeom>
          <a:noFill/>
        </p:spPr>
        <p:txBody>
          <a:bodyPr wrap="square" rtlCol="0">
            <a:spAutoFit/>
          </a:bodyPr>
          <a:lstStyle/>
          <a:p>
            <a:pPr marL="285750" indent="-285750">
              <a:buFont typeface="Arial" panose="020B0604020202020204" pitchFamily="34" charset="0"/>
              <a:buChar char="•"/>
            </a:pPr>
            <a:r>
              <a:rPr lang="en-US">
                <a:solidFill>
                  <a:srgbClr val="FF0000"/>
                </a:solidFill>
                <a:latin typeface="Amasis MT Pro" panose="02040504050005020304" pitchFamily="18" charset="0"/>
              </a:rPr>
              <a:t>Filtering</a:t>
            </a:r>
            <a:r>
              <a:rPr lang="en-US">
                <a:latin typeface="Amasis MT Pro" panose="02040504050005020304" pitchFamily="18" charset="0"/>
              </a:rPr>
              <a:t> – Reading data from HBASE using get / scan operations.</a:t>
            </a:r>
          </a:p>
          <a:p>
            <a:pPr marL="285750" indent="-285750">
              <a:buFont typeface="Arial" panose="020B0604020202020204" pitchFamily="34" charset="0"/>
              <a:buChar char="•"/>
            </a:pPr>
            <a:r>
              <a:rPr lang="en-US">
                <a:latin typeface="Amasis MT Pro" panose="02040504050005020304" pitchFamily="18" charset="0"/>
              </a:rPr>
              <a:t>Return </a:t>
            </a:r>
            <a:r>
              <a:rPr lang="en-US">
                <a:solidFill>
                  <a:srgbClr val="FF0000"/>
                </a:solidFill>
                <a:latin typeface="Amasis MT Pro" panose="02040504050005020304" pitchFamily="18" charset="0"/>
              </a:rPr>
              <a:t>subset</a:t>
            </a:r>
            <a:r>
              <a:rPr lang="en-US">
                <a:latin typeface="Amasis MT Pro" panose="02040504050005020304" pitchFamily="18" charset="0"/>
              </a:rPr>
              <a:t> of results to </a:t>
            </a:r>
            <a:r>
              <a:rPr lang="en-US">
                <a:solidFill>
                  <a:srgbClr val="FF0000"/>
                </a:solidFill>
                <a:latin typeface="Amasis MT Pro" panose="02040504050005020304" pitchFamily="18" charset="0"/>
              </a:rPr>
              <a:t>clients.</a:t>
            </a:r>
          </a:p>
          <a:p>
            <a:pPr marL="285750" indent="-285750">
              <a:buFont typeface="Arial" panose="020B0604020202020204" pitchFamily="34" charset="0"/>
              <a:buChar char="•"/>
            </a:pPr>
            <a:r>
              <a:rPr lang="en-US" err="1">
                <a:latin typeface="Amasis MT Pro" panose="02040504050005020304" pitchFamily="18" charset="0"/>
              </a:rPr>
              <a:t>Inorder</a:t>
            </a:r>
            <a:r>
              <a:rPr lang="en-US">
                <a:latin typeface="Amasis MT Pro" panose="02040504050005020304" pitchFamily="18" charset="0"/>
              </a:rPr>
              <a:t> to use these </a:t>
            </a:r>
            <a:r>
              <a:rPr lang="en-US">
                <a:solidFill>
                  <a:srgbClr val="FF0000"/>
                </a:solidFill>
                <a:latin typeface="Amasis MT Pro" panose="02040504050005020304" pitchFamily="18" charset="0"/>
              </a:rPr>
              <a:t>filters</a:t>
            </a:r>
            <a:r>
              <a:rPr lang="en-US">
                <a:latin typeface="Amasis MT Pro" panose="02040504050005020304" pitchFamily="18" charset="0"/>
              </a:rPr>
              <a:t> – import “java” classes to </a:t>
            </a:r>
            <a:r>
              <a:rPr lang="en-US" err="1">
                <a:latin typeface="Amasis MT Pro" panose="02040504050005020304" pitchFamily="18" charset="0"/>
              </a:rPr>
              <a:t>Hbase</a:t>
            </a:r>
            <a:r>
              <a:rPr lang="en-US">
                <a:latin typeface="Amasis MT Pro" panose="02040504050005020304" pitchFamily="18" charset="0"/>
              </a:rPr>
              <a:t> shell</a:t>
            </a:r>
            <a:endParaRPr lang="en-IN">
              <a:latin typeface="Amasis MT Pro" panose="02040504050005020304" pitchFamily="18" charset="0"/>
            </a:endParaRPr>
          </a:p>
        </p:txBody>
      </p:sp>
    </p:spTree>
    <p:extLst>
      <p:ext uri="{BB962C8B-B14F-4D97-AF65-F5344CB8AC3E}">
        <p14:creationId xmlns:p14="http://schemas.microsoft.com/office/powerpoint/2010/main" val="183172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14556-02D1-26B7-2B17-88FF4759F2D9}"/>
              </a:ext>
            </a:extLst>
          </p:cNvPr>
          <p:cNvSpPr>
            <a:spLocks noGrp="1"/>
          </p:cNvSpPr>
          <p:nvPr>
            <p:ph type="title"/>
          </p:nvPr>
        </p:nvSpPr>
        <p:spPr/>
        <p:txBody>
          <a:bodyPr/>
          <a:lstStyle/>
          <a:p>
            <a:endParaRPr lang="en-IN"/>
          </a:p>
        </p:txBody>
      </p:sp>
      <p:pic>
        <p:nvPicPr>
          <p:cNvPr id="1026" name="Picture 2" descr="Thank you slides – 2 – Willow Creek Production">
            <a:extLst>
              <a:ext uri="{FF2B5EF4-FFF2-40B4-BE49-F238E27FC236}">
                <a16:creationId xmlns:a16="http://schemas.microsoft.com/office/drawing/2014/main" id="{38CBA2F6-F0BD-228E-8999-B37C60F402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2800" y="286603"/>
            <a:ext cx="10200640" cy="5737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361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47B999-6CF0-56E2-85C6-BB391AAC209B}"/>
              </a:ext>
            </a:extLst>
          </p:cNvPr>
          <p:cNvSpPr>
            <a:spLocks noGrp="1"/>
          </p:cNvSpPr>
          <p:nvPr>
            <p:ph type="title"/>
          </p:nvPr>
        </p:nvSpPr>
        <p:spPr>
          <a:xfrm>
            <a:off x="621792" y="1161288"/>
            <a:ext cx="3602736" cy="4526280"/>
          </a:xfrm>
        </p:spPr>
        <p:txBody>
          <a:bodyPr>
            <a:normAutofit/>
          </a:bodyPr>
          <a:lstStyle/>
          <a:p>
            <a:r>
              <a:rPr lang="en-IN" sz="4000">
                <a:latin typeface="Amasis MT Pro" panose="02040504050005020304" pitchFamily="18" charset="0"/>
              </a:rPr>
              <a:t>APACHE HBASE: Definition</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5F83F203-F6C7-3D9A-3F3D-695C69B003CE}"/>
              </a:ext>
            </a:extLst>
          </p:cNvPr>
          <p:cNvGraphicFramePr>
            <a:graphicFrameLocks noGrp="1"/>
          </p:cNvGraphicFramePr>
          <p:nvPr>
            <p:ph idx="1"/>
            <p:extLst>
              <p:ext uri="{D42A27DB-BD31-4B8C-83A1-F6EECF244321}">
                <p14:modId xmlns:p14="http://schemas.microsoft.com/office/powerpoint/2010/main" val="1855327980"/>
              </p:ext>
            </p:extLst>
          </p:nvPr>
        </p:nvGraphicFramePr>
        <p:xfrm>
          <a:off x="3700707" y="752856"/>
          <a:ext cx="7869501"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2121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62C4E-5D18-90A5-E732-37E9A488BF4D}"/>
              </a:ext>
            </a:extLst>
          </p:cNvPr>
          <p:cNvSpPr>
            <a:spLocks noGrp="1"/>
          </p:cNvSpPr>
          <p:nvPr>
            <p:ph type="title"/>
          </p:nvPr>
        </p:nvSpPr>
        <p:spPr/>
        <p:txBody>
          <a:bodyPr/>
          <a:lstStyle/>
          <a:p>
            <a:r>
              <a:rPr lang="en-IN">
                <a:solidFill>
                  <a:srgbClr val="C00000"/>
                </a:solidFill>
                <a:latin typeface="Amasis MT Pro" panose="02040504050005020304" pitchFamily="18" charset="0"/>
              </a:rPr>
              <a:t>HDFS VS HBASE</a:t>
            </a:r>
          </a:p>
        </p:txBody>
      </p:sp>
      <p:pic>
        <p:nvPicPr>
          <p:cNvPr id="5" name="Content Placeholder 4">
            <a:extLst>
              <a:ext uri="{FF2B5EF4-FFF2-40B4-BE49-F238E27FC236}">
                <a16:creationId xmlns:a16="http://schemas.microsoft.com/office/drawing/2014/main" id="{66BF6D11-B7E1-4D3F-127C-06929898141B}"/>
              </a:ext>
            </a:extLst>
          </p:cNvPr>
          <p:cNvPicPr>
            <a:picLocks noGrp="1" noChangeAspect="1"/>
          </p:cNvPicPr>
          <p:nvPr>
            <p:ph idx="1"/>
          </p:nvPr>
        </p:nvPicPr>
        <p:blipFill rotWithShape="1">
          <a:blip r:embed="rId2"/>
          <a:srcRect l="5464" t="32767" r="59574" b="44687"/>
          <a:stretch/>
        </p:blipFill>
        <p:spPr>
          <a:xfrm>
            <a:off x="838200" y="1690688"/>
            <a:ext cx="10076246" cy="4253821"/>
          </a:xfrm>
        </p:spPr>
      </p:pic>
    </p:spTree>
    <p:extLst>
      <p:ext uri="{BB962C8B-B14F-4D97-AF65-F5344CB8AC3E}">
        <p14:creationId xmlns:p14="http://schemas.microsoft.com/office/powerpoint/2010/main" val="1987645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AE61-E47F-4362-4D1D-6EB94ABF4DB6}"/>
              </a:ext>
            </a:extLst>
          </p:cNvPr>
          <p:cNvSpPr>
            <a:spLocks noGrp="1"/>
          </p:cNvSpPr>
          <p:nvPr>
            <p:ph type="title"/>
          </p:nvPr>
        </p:nvSpPr>
        <p:spPr/>
        <p:txBody>
          <a:bodyPr/>
          <a:lstStyle/>
          <a:p>
            <a:r>
              <a:rPr lang="en-IN">
                <a:solidFill>
                  <a:srgbClr val="C00000"/>
                </a:solidFill>
              </a:rPr>
              <a:t>Why HBase:</a:t>
            </a:r>
          </a:p>
        </p:txBody>
      </p:sp>
      <p:pic>
        <p:nvPicPr>
          <p:cNvPr id="4" name="Picture 3">
            <a:extLst>
              <a:ext uri="{FF2B5EF4-FFF2-40B4-BE49-F238E27FC236}">
                <a16:creationId xmlns:a16="http://schemas.microsoft.com/office/drawing/2014/main" id="{7E007D1B-DAD8-B328-03AC-6C41A63D484D}"/>
              </a:ext>
            </a:extLst>
          </p:cNvPr>
          <p:cNvPicPr>
            <a:picLocks noChangeAspect="1"/>
          </p:cNvPicPr>
          <p:nvPr/>
        </p:nvPicPr>
        <p:blipFill>
          <a:blip r:embed="rId2"/>
          <a:stretch>
            <a:fillRect/>
          </a:stretch>
        </p:blipFill>
        <p:spPr>
          <a:xfrm>
            <a:off x="838200" y="1690688"/>
            <a:ext cx="10014857" cy="4848012"/>
          </a:xfrm>
          <a:prstGeom prst="rect">
            <a:avLst/>
          </a:prstGeom>
        </p:spPr>
      </p:pic>
    </p:spTree>
    <p:extLst>
      <p:ext uri="{BB962C8B-B14F-4D97-AF65-F5344CB8AC3E}">
        <p14:creationId xmlns:p14="http://schemas.microsoft.com/office/powerpoint/2010/main" val="2867410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AE61-E47F-4362-4D1D-6EB94ABF4DB6}"/>
              </a:ext>
            </a:extLst>
          </p:cNvPr>
          <p:cNvSpPr>
            <a:spLocks noGrp="1"/>
          </p:cNvSpPr>
          <p:nvPr>
            <p:ph type="title"/>
          </p:nvPr>
        </p:nvSpPr>
        <p:spPr/>
        <p:txBody>
          <a:bodyPr/>
          <a:lstStyle/>
          <a:p>
            <a:r>
              <a:rPr lang="en-IN">
                <a:solidFill>
                  <a:srgbClr val="C00000"/>
                </a:solidFill>
              </a:rPr>
              <a:t>History of HBase </a:t>
            </a:r>
          </a:p>
        </p:txBody>
      </p:sp>
      <p:pic>
        <p:nvPicPr>
          <p:cNvPr id="4" name="Picture 3">
            <a:extLst>
              <a:ext uri="{FF2B5EF4-FFF2-40B4-BE49-F238E27FC236}">
                <a16:creationId xmlns:a16="http://schemas.microsoft.com/office/drawing/2014/main" id="{16C740B3-EE1A-F144-BA86-B66D601BC65E}"/>
              </a:ext>
            </a:extLst>
          </p:cNvPr>
          <p:cNvPicPr>
            <a:picLocks noChangeAspect="1"/>
          </p:cNvPicPr>
          <p:nvPr/>
        </p:nvPicPr>
        <p:blipFill>
          <a:blip r:embed="rId2"/>
          <a:stretch>
            <a:fillRect/>
          </a:stretch>
        </p:blipFill>
        <p:spPr>
          <a:xfrm>
            <a:off x="1376608" y="2228788"/>
            <a:ext cx="8557223" cy="3224955"/>
          </a:xfrm>
          <a:prstGeom prst="rect">
            <a:avLst/>
          </a:prstGeom>
        </p:spPr>
      </p:pic>
    </p:spTree>
    <p:extLst>
      <p:ext uri="{BB962C8B-B14F-4D97-AF65-F5344CB8AC3E}">
        <p14:creationId xmlns:p14="http://schemas.microsoft.com/office/powerpoint/2010/main" val="2160618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AE61-E47F-4362-4D1D-6EB94ABF4DB6}"/>
              </a:ext>
            </a:extLst>
          </p:cNvPr>
          <p:cNvSpPr>
            <a:spLocks noGrp="1"/>
          </p:cNvSpPr>
          <p:nvPr>
            <p:ph type="title"/>
          </p:nvPr>
        </p:nvSpPr>
        <p:spPr/>
        <p:txBody>
          <a:bodyPr/>
          <a:lstStyle/>
          <a:p>
            <a:r>
              <a:rPr lang="en-IN">
                <a:solidFill>
                  <a:srgbClr val="C00000"/>
                </a:solidFill>
              </a:rPr>
              <a:t>Companies using </a:t>
            </a:r>
            <a:r>
              <a:rPr lang="en-IN" err="1">
                <a:solidFill>
                  <a:srgbClr val="C00000"/>
                </a:solidFill>
              </a:rPr>
              <a:t>Hbase</a:t>
            </a:r>
            <a:r>
              <a:rPr lang="en-IN">
                <a:solidFill>
                  <a:srgbClr val="C00000"/>
                </a:solidFill>
              </a:rPr>
              <a:t>:</a:t>
            </a:r>
          </a:p>
        </p:txBody>
      </p:sp>
      <p:pic>
        <p:nvPicPr>
          <p:cNvPr id="5" name="Picture 4">
            <a:extLst>
              <a:ext uri="{FF2B5EF4-FFF2-40B4-BE49-F238E27FC236}">
                <a16:creationId xmlns:a16="http://schemas.microsoft.com/office/drawing/2014/main" id="{3D4CFFD7-4184-14A4-8455-CE65BDBB00D9}"/>
              </a:ext>
            </a:extLst>
          </p:cNvPr>
          <p:cNvPicPr>
            <a:picLocks noChangeAspect="1"/>
          </p:cNvPicPr>
          <p:nvPr/>
        </p:nvPicPr>
        <p:blipFill>
          <a:blip r:embed="rId2"/>
          <a:stretch>
            <a:fillRect/>
          </a:stretch>
        </p:blipFill>
        <p:spPr>
          <a:xfrm>
            <a:off x="685800" y="1980681"/>
            <a:ext cx="10080171" cy="4345477"/>
          </a:xfrm>
          <a:prstGeom prst="rect">
            <a:avLst/>
          </a:prstGeom>
        </p:spPr>
      </p:pic>
    </p:spTree>
    <p:extLst>
      <p:ext uri="{BB962C8B-B14F-4D97-AF65-F5344CB8AC3E}">
        <p14:creationId xmlns:p14="http://schemas.microsoft.com/office/powerpoint/2010/main" val="3270567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A3954784123E24EACC00EA86998F08C" ma:contentTypeVersion="4" ma:contentTypeDescription="Create a new document." ma:contentTypeScope="" ma:versionID="0244c0796745399bf056865c6c8b84b2">
  <xsd:schema xmlns:xsd="http://www.w3.org/2001/XMLSchema" xmlns:xs="http://www.w3.org/2001/XMLSchema" xmlns:p="http://schemas.microsoft.com/office/2006/metadata/properties" xmlns:ns2="246c8953-391f-47b3-a86d-a4f366fd1c47" targetNamespace="http://schemas.microsoft.com/office/2006/metadata/properties" ma:root="true" ma:fieldsID="8dd4fdb0a25f2962b2b58616aee015a3" ns2:_="">
    <xsd:import namespace="246c8953-391f-47b3-a86d-a4f366fd1c4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6c8953-391f-47b3-a86d-a4f366fd1c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3D4424-7557-47C5-90BB-6412A87D44D9}">
  <ds:schemaRefs>
    <ds:schemaRef ds:uri="http://schemas.microsoft.com/sharepoint/v3/contenttype/forms"/>
  </ds:schemaRefs>
</ds:datastoreItem>
</file>

<file path=customXml/itemProps2.xml><?xml version="1.0" encoding="utf-8"?>
<ds:datastoreItem xmlns:ds="http://schemas.openxmlformats.org/officeDocument/2006/customXml" ds:itemID="{3C228959-4EDA-4C07-A1A6-6BD080910186}">
  <ds:schemaRefs>
    <ds:schemaRef ds:uri="246c8953-391f-47b3-a86d-a4f366fd1c4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44</Slides>
  <Notes>0</Notes>
  <HiddenSlides>0</HiddenSlide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Module 5 : HBASE</vt:lpstr>
      <vt:lpstr>AGENDA:</vt:lpstr>
      <vt:lpstr>Why HBASE?</vt:lpstr>
      <vt:lpstr>Limitations of HADOOP</vt:lpstr>
      <vt:lpstr>APACHE HBASE: Definition</vt:lpstr>
      <vt:lpstr>HDFS VS HBASE</vt:lpstr>
      <vt:lpstr>Why HBase:</vt:lpstr>
      <vt:lpstr>History of HBase </vt:lpstr>
      <vt:lpstr>Companies using Hbase:</vt:lpstr>
      <vt:lpstr>Characteristics of HBase:</vt:lpstr>
      <vt:lpstr>RDBMS Vs. HBase</vt:lpstr>
      <vt:lpstr>HBase Features:</vt:lpstr>
      <vt:lpstr>HBASE Features</vt:lpstr>
      <vt:lpstr>NoSQL:</vt:lpstr>
      <vt:lpstr>Types of NoSQL:</vt:lpstr>
      <vt:lpstr>Types of NoSQL:</vt:lpstr>
      <vt:lpstr>Types of NoSQL: Key value</vt:lpstr>
      <vt:lpstr>HBASE – Storage Mechanism</vt:lpstr>
      <vt:lpstr>HBASE – Storage Mechanism</vt:lpstr>
      <vt:lpstr>HBASE :Major Components</vt:lpstr>
      <vt:lpstr>1.Master Server:</vt:lpstr>
      <vt:lpstr>2. Region : </vt:lpstr>
      <vt:lpstr>3. Region Server</vt:lpstr>
      <vt:lpstr>Zookeeper</vt:lpstr>
      <vt:lpstr>HBase Architecture:</vt:lpstr>
      <vt:lpstr>HBASE - ARCHIZTECTURE</vt:lpstr>
      <vt:lpstr>HBase Architecture:</vt:lpstr>
      <vt:lpstr>HBase Architecture:</vt:lpstr>
      <vt:lpstr>Storage Model of HBase:</vt:lpstr>
      <vt:lpstr>Column – Oriented v/s Row Oriented</vt:lpstr>
      <vt:lpstr>HDFS – Read &amp; Write Data</vt:lpstr>
      <vt:lpstr>Hierarchy of Objects:</vt:lpstr>
      <vt:lpstr>Case Study : Telecom</vt:lpstr>
      <vt:lpstr>Case Study : Banking</vt:lpstr>
      <vt:lpstr>HBase Use Case:</vt:lpstr>
      <vt:lpstr>Summary – HBASE:</vt:lpstr>
      <vt:lpstr>Commands: HBASE</vt:lpstr>
      <vt:lpstr>PowerPoint Presentation</vt:lpstr>
      <vt:lpstr>Adding Data – Table</vt:lpstr>
      <vt:lpstr>Entire Record / Specific Record</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5 : HBASE</dc:title>
  <dc:creator>Rashmi Laxmikant Malghan [MAHE-MIT]</dc:creator>
  <cp:revision>1</cp:revision>
  <dcterms:created xsi:type="dcterms:W3CDTF">2023-03-01T04:49:29Z</dcterms:created>
  <dcterms:modified xsi:type="dcterms:W3CDTF">2024-04-01T09:25:02Z</dcterms:modified>
</cp:coreProperties>
</file>